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3.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handoutMasterIdLst>
    <p:handoutMasterId r:id="rId38"/>
  </p:handoutMasterIdLst>
  <p:sldIdLst>
    <p:sldId id="256" r:id="rId2"/>
    <p:sldId id="258" r:id="rId3"/>
    <p:sldId id="604" r:id="rId4"/>
    <p:sldId id="519" r:id="rId5"/>
    <p:sldId id="522" r:id="rId6"/>
    <p:sldId id="517" r:id="rId7"/>
    <p:sldId id="605" r:id="rId8"/>
    <p:sldId id="606" r:id="rId9"/>
    <p:sldId id="528" r:id="rId10"/>
    <p:sldId id="364" r:id="rId11"/>
    <p:sldId id="265" r:id="rId12"/>
    <p:sldId id="525" r:id="rId13"/>
    <p:sldId id="523" r:id="rId14"/>
    <p:sldId id="607" r:id="rId15"/>
    <p:sldId id="544" r:id="rId16"/>
    <p:sldId id="547" r:id="rId17"/>
    <p:sldId id="548" r:id="rId18"/>
    <p:sldId id="549" r:id="rId19"/>
    <p:sldId id="551" r:id="rId20"/>
    <p:sldId id="553" r:id="rId21"/>
    <p:sldId id="608" r:id="rId22"/>
    <p:sldId id="609" r:id="rId23"/>
    <p:sldId id="610" r:id="rId24"/>
    <p:sldId id="611" r:id="rId25"/>
    <p:sldId id="612" r:id="rId26"/>
    <p:sldId id="531" r:id="rId27"/>
    <p:sldId id="383" r:id="rId28"/>
    <p:sldId id="555" r:id="rId29"/>
    <p:sldId id="556" r:id="rId30"/>
    <p:sldId id="557" r:id="rId31"/>
    <p:sldId id="462" r:id="rId32"/>
    <p:sldId id="463" r:id="rId33"/>
    <p:sldId id="464" r:id="rId34"/>
    <p:sldId id="495" r:id="rId35"/>
    <p:sldId id="321"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 Ka-lok" initials="LK" lastIdx="1" clrIdx="0">
    <p:extLst>
      <p:ext uri="{19B8F6BF-5375-455C-9EA6-DF929625EA0E}">
        <p15:presenceInfo xmlns:p15="http://schemas.microsoft.com/office/powerpoint/2012/main" userId="S-1-5-21-2637006528-1015924553-1750768987-868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2CD"/>
    <a:srgbClr val="FF9900"/>
    <a:srgbClr val="FF0000"/>
    <a:srgbClr val="CC9900"/>
    <a:srgbClr val="FFFF66"/>
    <a:srgbClr val="996600"/>
    <a:srgbClr val="FFCC00"/>
    <a:srgbClr val="8DA9DB"/>
    <a:srgbClr val="3964B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5" autoAdjust="0"/>
    <p:restoredTop sz="84983" autoAdjust="0"/>
  </p:normalViewPr>
  <p:slideViewPr>
    <p:cSldViewPr snapToGrid="0">
      <p:cViewPr varScale="1">
        <p:scale>
          <a:sx n="56" d="100"/>
          <a:sy n="56" d="100"/>
        </p:scale>
        <p:origin x="436" y="56"/>
      </p:cViewPr>
      <p:guideLst/>
    </p:cSldViewPr>
  </p:slideViewPr>
  <p:notesTextViewPr>
    <p:cViewPr>
      <p:scale>
        <a:sx n="1" d="1"/>
        <a:sy n="1" d="1"/>
      </p:scale>
      <p:origin x="0" y="0"/>
    </p:cViewPr>
  </p:notesTextViewPr>
  <p:sorterViewPr>
    <p:cViewPr varScale="1">
      <p:scale>
        <a:sx n="1" d="1"/>
        <a:sy n="1" d="1"/>
      </p:scale>
      <p:origin x="0" y="-10548"/>
    </p:cViewPr>
  </p:sorterViewPr>
  <p:notesViewPr>
    <p:cSldViewPr snapToGrid="0">
      <p:cViewPr varScale="1">
        <p:scale>
          <a:sx n="87" d="100"/>
          <a:sy n="87" d="100"/>
        </p:scale>
        <p:origin x="95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2000" b="1" dirty="0" smtClean="0"/>
            <a:t>朋友失約</a:t>
          </a:r>
          <a:endParaRPr lang="zh-TW" altLang="en-US" sz="2000" b="1" dirty="0"/>
        </a:p>
      </dgm:t>
    </dgm:pt>
    <dgm:pt modelId="{AADF3587-AA30-42A6-917D-5BDD02988BA2}" type="parTrans" cxnId="{66B2A2C7-8FF6-4B88-8381-D01B1D577C0B}">
      <dgm:prSet/>
      <dgm:spPr/>
      <dgm:t>
        <a:bodyPr/>
        <a:lstStyle/>
        <a:p>
          <a:endParaRPr lang="zh-TW" altLang="en-US" sz="2000" b="1"/>
        </a:p>
      </dgm:t>
    </dgm:pt>
    <dgm:pt modelId="{81402498-FC66-42F9-992C-703276E5B062}" type="sibTrans" cxnId="{66B2A2C7-8FF6-4B88-8381-D01B1D577C0B}">
      <dgm:prSet/>
      <dgm:spPr/>
      <dgm:t>
        <a:bodyPr/>
        <a:lstStyle/>
        <a:p>
          <a:endParaRPr lang="zh-TW" altLang="en-US" sz="2000" b="1"/>
        </a:p>
      </dgm:t>
    </dgm:pt>
    <dgm:pt modelId="{DBCE5E31-7E17-448A-B6C7-4E83E1FC8984}">
      <dgm:prSet phldrT="[文字]" custT="1"/>
      <dgm:spPr/>
      <dgm:t>
        <a:bodyPr/>
        <a:lstStyle/>
        <a:p>
          <a:r>
            <a:rPr lang="zh-TW" altLang="en-US" sz="2000" b="1" dirty="0" smtClean="0"/>
            <a:t>天氣惡劣</a:t>
          </a:r>
          <a:endParaRPr lang="zh-TW" altLang="en-US" sz="2000" b="1" dirty="0"/>
        </a:p>
      </dgm:t>
    </dgm:pt>
    <dgm:pt modelId="{E842AEA3-07A5-4410-B436-A46798AAE6AF}" type="sibTrans" cxnId="{4E61CCB4-8FBE-4256-AEA2-9BBAB8CFCB71}">
      <dgm:prSet/>
      <dgm:spPr/>
      <dgm:t>
        <a:bodyPr/>
        <a:lstStyle/>
        <a:p>
          <a:endParaRPr lang="zh-TW" altLang="en-US" sz="2000" b="1"/>
        </a:p>
      </dgm:t>
    </dgm:pt>
    <dgm:pt modelId="{C79C4AA5-B0D9-4533-8969-0CAFC173FB17}" type="parTrans" cxnId="{4E61CCB4-8FBE-4256-AEA2-9BBAB8CFCB71}">
      <dgm:prSet custT="1"/>
      <dgm:spPr>
        <a:ln>
          <a:headEnd type="arrow" w="med" len="med"/>
          <a:tailEnd type="none" w="med" len="med"/>
        </a:ln>
      </dgm:spPr>
      <dgm:t>
        <a:bodyPr/>
        <a:lstStyle/>
        <a:p>
          <a:endParaRPr lang="zh-TW" altLang="en-US" sz="2000" b="1"/>
        </a:p>
      </dgm:t>
    </dgm:pt>
    <dgm:pt modelId="{41B436EC-513F-4100-9BBA-B88136188C91}">
      <dgm:prSet phldrT="[文字]" custT="1"/>
      <dgm:spPr/>
      <dgm:t>
        <a:bodyPr/>
        <a:lstStyle/>
        <a:p>
          <a:r>
            <a:rPr lang="zh-TW" altLang="en-US" sz="2000" b="1" dirty="0" smtClean="0"/>
            <a:t>父母不批准外出</a:t>
          </a:r>
          <a:endParaRPr lang="zh-TW" altLang="en-US" sz="2000" b="1" dirty="0"/>
        </a:p>
      </dgm:t>
    </dgm:pt>
    <dgm:pt modelId="{073A4D02-B7B0-435D-B002-1D1939F24440}" type="sibTrans" cxnId="{B8516E4D-2881-4BF2-8014-4B12F5FD6A22}">
      <dgm:prSet/>
      <dgm:spPr/>
      <dgm:t>
        <a:bodyPr/>
        <a:lstStyle/>
        <a:p>
          <a:endParaRPr lang="zh-TW" altLang="en-US" sz="2000" b="1"/>
        </a:p>
      </dgm:t>
    </dgm:pt>
    <dgm:pt modelId="{084F58EE-6BED-4962-B2ED-F426142D8721}" type="parTrans" cxnId="{B8516E4D-2881-4BF2-8014-4B12F5FD6A22}">
      <dgm:prSet custT="1"/>
      <dgm:spPr>
        <a:ln>
          <a:headEnd type="arrow" w="med" len="med"/>
          <a:tailEnd type="none" w="med" len="med"/>
        </a:ln>
      </dgm:spPr>
      <dgm:t>
        <a:bodyPr/>
        <a:lstStyle/>
        <a:p>
          <a:endParaRPr lang="zh-TW" altLang="en-US" sz="2000" b="1"/>
        </a:p>
      </dgm:t>
    </dgm:pt>
    <dgm:pt modelId="{C8DB921C-AE56-4AF2-890A-D2625B608FF1}">
      <dgm:prSet custT="1"/>
      <dgm:spPr/>
      <dgm:t>
        <a:bodyPr/>
        <a:lstStyle/>
        <a:p>
          <a:r>
            <a:rPr lang="zh-TW" altLang="en-US" sz="2000" b="1" dirty="0" smtClean="0"/>
            <a:t>生病</a:t>
          </a:r>
          <a:endParaRPr lang="zh-TW" altLang="en-US" sz="20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2000"/>
        </a:p>
      </dgm:t>
    </dgm:pt>
    <dgm:pt modelId="{9C7BC97E-B0FE-436F-A995-CCC606EA77AB}" type="sibTrans" cxnId="{C7FB0EDA-7039-48FC-855D-0349594C5E12}">
      <dgm:prSet/>
      <dgm:spPr/>
      <dgm:t>
        <a:bodyPr/>
        <a:lstStyle/>
        <a:p>
          <a:endParaRPr lang="zh-TW" altLang="en-US" sz="2000"/>
        </a:p>
      </dgm:t>
    </dgm:pt>
    <dgm:pt modelId="{91E5D4E2-D611-44A4-9B78-03C5E1320207}">
      <dgm:prSet phldrT="[文字]" custT="1"/>
      <dgm:spPr/>
      <dgm:t>
        <a:bodyPr/>
        <a:lstStyle/>
        <a:p>
          <a:r>
            <a:rPr lang="zh-TW" altLang="en-US" sz="2000" b="1" dirty="0" smtClean="0"/>
            <a:t>與家庭聚餐日期相撞</a:t>
          </a:r>
          <a:endParaRPr lang="zh-TW" altLang="en-US" sz="20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2000"/>
        </a:p>
      </dgm:t>
    </dgm:pt>
    <dgm:pt modelId="{C829C036-37E5-40C8-B34A-7ADC476535F6}" type="sibTrans" cxnId="{19BBD5A3-614C-451C-952C-F6BF719D34AA}">
      <dgm:prSet/>
      <dgm:spPr/>
      <dgm:t>
        <a:bodyPr/>
        <a:lstStyle/>
        <a:p>
          <a:endParaRPr lang="zh-TW" altLang="en-US" sz="2000"/>
        </a:p>
      </dgm:t>
    </dgm:pt>
    <dgm:pt modelId="{C3B4688D-C48A-434C-B6AA-D18C4A34AB3A}">
      <dgm:prSet custT="1"/>
      <dgm:spPr>
        <a:solidFill>
          <a:schemeClr val="accent1">
            <a:lumMod val="60000"/>
            <a:lumOff val="40000"/>
          </a:schemeClr>
        </a:solidFill>
      </dgm:spPr>
      <dgm:t>
        <a:bodyPr/>
        <a:lstStyle/>
        <a:p>
          <a:r>
            <a:rPr lang="zh-TW" altLang="en-US" sz="2000" b="1" dirty="0" smtClean="0"/>
            <a:t>個人因素</a:t>
          </a:r>
          <a:endParaRPr lang="zh-TW" altLang="en-US" sz="2000" b="1" dirty="0"/>
        </a:p>
      </dgm:t>
    </dgm:pt>
    <dgm:pt modelId="{01F70227-A530-402B-8234-6219BA5042E2}" type="parTrans" cxnId="{F02825E9-B5A4-458C-9D96-8E69F624F7CF}">
      <dgm:prSet custT="1"/>
      <dgm:spPr>
        <a:ln>
          <a:headEnd type="arrow" w="med" len="med"/>
          <a:tailEnd type="none" w="med" len="med"/>
        </a:ln>
      </dgm:spPr>
      <dgm:t>
        <a:bodyPr/>
        <a:lstStyle/>
        <a:p>
          <a:endParaRPr lang="zh-TW" altLang="en-US" sz="2000"/>
        </a:p>
      </dgm:t>
    </dgm:pt>
    <dgm:pt modelId="{234511DF-5FE2-415F-8B99-1CD1536A966D}" type="sibTrans" cxnId="{F02825E9-B5A4-458C-9D96-8E69F624F7CF}">
      <dgm:prSet/>
      <dgm:spPr/>
      <dgm:t>
        <a:bodyPr/>
        <a:lstStyle/>
        <a:p>
          <a:endParaRPr lang="zh-TW" altLang="en-US" sz="2000"/>
        </a:p>
      </dgm:t>
    </dgm:pt>
    <dgm:pt modelId="{16186FFD-89C3-46F4-ADBA-7185FD48D91C}">
      <dgm:prSet custT="1"/>
      <dgm:spPr>
        <a:ln w="76200">
          <a:noFill/>
        </a:ln>
      </dgm:spPr>
      <dgm:t>
        <a:bodyPr/>
        <a:lstStyle/>
        <a:p>
          <a:endParaRPr lang="zh-TW" altLang="en-US" sz="20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2000"/>
        </a:p>
      </dgm:t>
    </dgm:pt>
    <dgm:pt modelId="{1E97B1ED-08A6-4144-B705-BB9FBA158754}" type="sibTrans" cxnId="{96BA9BCF-402E-4ED6-B87E-56E893F4783F}">
      <dgm:prSet/>
      <dgm:spPr/>
      <dgm:t>
        <a:bodyPr/>
        <a:lstStyle/>
        <a:p>
          <a:endParaRPr lang="zh-TW" altLang="en-US" sz="2000"/>
        </a:p>
      </dgm:t>
    </dgm:pt>
    <dgm:pt modelId="{DDF18D35-313E-4A1B-9239-7EFB8F379B8A}">
      <dgm:prSet phldrT="[文字]" custT="1"/>
      <dgm:spPr>
        <a:solidFill>
          <a:schemeClr val="accent1">
            <a:lumMod val="60000"/>
            <a:lumOff val="40000"/>
          </a:schemeClr>
        </a:solidFill>
      </dgm:spPr>
      <dgm:t>
        <a:bodyPr/>
        <a:lstStyle/>
        <a:p>
          <a:r>
            <a:rPr lang="zh-TW" altLang="en-US" sz="2000" b="1" dirty="0" smtClean="0"/>
            <a:t>家庭因素</a:t>
          </a:r>
          <a:endParaRPr lang="zh-TW" altLang="en-US" sz="20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2000"/>
        </a:p>
      </dgm:t>
    </dgm:pt>
    <dgm:pt modelId="{7CCDED68-B116-42BE-B6AE-861CC783C9DF}" type="sibTrans" cxnId="{4484F090-12F2-46FC-B7E7-DCDE0129A5CB}">
      <dgm:prSet/>
      <dgm:spPr/>
      <dgm:t>
        <a:bodyPr/>
        <a:lstStyle/>
        <a:p>
          <a:endParaRPr lang="zh-TW" altLang="en-US" sz="2000"/>
        </a:p>
      </dgm:t>
    </dgm:pt>
    <dgm:pt modelId="{A4C563F9-E6A0-48E7-8E69-35A1821E6EB8}">
      <dgm:prSet phldrT="[文字]" custT="1"/>
      <dgm:spPr>
        <a:solidFill>
          <a:schemeClr val="accent1">
            <a:lumMod val="60000"/>
            <a:lumOff val="40000"/>
          </a:schemeClr>
        </a:solidFill>
      </dgm:spPr>
      <dgm:t>
        <a:bodyPr/>
        <a:lstStyle/>
        <a:p>
          <a:r>
            <a:rPr lang="zh-TW" altLang="en-US" sz="2000" b="1" dirty="0" smtClean="0"/>
            <a:t>環境因素</a:t>
          </a:r>
          <a:endParaRPr lang="zh-TW" altLang="en-US" sz="20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2000"/>
        </a:p>
      </dgm:t>
    </dgm:pt>
    <dgm:pt modelId="{AEA04189-0609-4D70-B052-DEBCC6C3B8F3}" type="sibTrans" cxnId="{50756AC3-66C1-4731-8F88-21F173D3E5E8}">
      <dgm:prSet/>
      <dgm:spPr/>
      <dgm:t>
        <a:bodyPr/>
        <a:lstStyle/>
        <a:p>
          <a:endParaRPr lang="zh-TW" altLang="en-US" sz="20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custLinFactNeighborY="0">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929746D5-709B-4280-937C-8CE71DDB6168}" type="pres">
      <dgm:prSet presAssocID="{3477C91B-B4FE-44A7-90DE-BF76E200F4CE}" presName="conn2-1" presStyleLbl="parChTrans1D2" presStyleIdx="0" presStyleCnt="4"/>
      <dgm:spPr/>
      <dgm:t>
        <a:bodyPr/>
        <a:lstStyle/>
        <a:p>
          <a:endParaRPr lang="zh-TW" altLang="en-US"/>
        </a:p>
      </dgm:t>
    </dgm:pt>
    <dgm:pt modelId="{A803D9BA-5F08-48B3-B9F9-92230C95125C}" type="pres">
      <dgm:prSet presAssocID="{3477C91B-B4FE-44A7-90DE-BF76E200F4CE}" presName="connTx" presStyleLbl="parChTrans1D2" presStyleIdx="0" presStyleCnt="4"/>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2" presStyleIdx="0" presStyleCnt="4">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3" presStyleIdx="0" presStyleCnt="4"/>
      <dgm:spPr/>
      <dgm:t>
        <a:bodyPr/>
        <a:lstStyle/>
        <a:p>
          <a:endParaRPr lang="zh-TW" altLang="en-US"/>
        </a:p>
      </dgm:t>
    </dgm:pt>
    <dgm:pt modelId="{545382E5-4B8F-4CFC-B268-D1DFFBDBFF2B}" type="pres">
      <dgm:prSet presAssocID="{01F70227-A530-402B-8234-6219BA5042E2}" presName="connTx" presStyleLbl="parChTrans1D3" presStyleIdx="0" presStyleCnt="4"/>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3" presStyleIdx="0" presStyleCnt="4" custLinFactNeighborX="-95684" custLinFactNeighborY="-9298">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1" presStyleCnt="4"/>
      <dgm:spPr/>
      <dgm:t>
        <a:bodyPr/>
        <a:lstStyle/>
        <a:p>
          <a:endParaRPr lang="zh-TW" altLang="en-US"/>
        </a:p>
      </dgm:t>
    </dgm:pt>
    <dgm:pt modelId="{5404C6D6-DD51-4359-8C03-B8113ED8EDFD}" type="pres">
      <dgm:prSet presAssocID="{084F58EE-6BED-4962-B2ED-F426142D8721}" presName="connTx" presStyleLbl="parChTrans1D2" presStyleIdx="1" presStyleCnt="4"/>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1" presStyleCnt="4">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50F76C4E-E45F-45F2-A481-41B2A8793CC2}" type="pres">
      <dgm:prSet presAssocID="{07A2E1E9-5390-4423-9305-54CA1D44876E}" presName="conn2-1" presStyleLbl="parChTrans1D3" presStyleIdx="1" presStyleCnt="4"/>
      <dgm:spPr/>
      <dgm:t>
        <a:bodyPr/>
        <a:lstStyle/>
        <a:p>
          <a:endParaRPr lang="zh-TW" altLang="en-US"/>
        </a:p>
      </dgm:t>
    </dgm:pt>
    <dgm:pt modelId="{E02D31FD-9681-480C-A9EF-0F8D1EF77BEE}" type="pres">
      <dgm:prSet presAssocID="{07A2E1E9-5390-4423-9305-54CA1D44876E}" presName="connTx" presStyleLbl="parChTrans1D3" presStyleIdx="1" presStyleCnt="4"/>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3" presStyleIdx="1" presStyleCnt="4" custLinFactNeighborX="-91584" custLinFactNeighborY="18724">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8711067-26F8-46FF-BBF9-689E19033D3A}" type="pres">
      <dgm:prSet presAssocID="{5E8F5C93-7780-4FB3-847E-2269AC93C886}" presName="conn2-1" presStyleLbl="parChTrans1D2" presStyleIdx="2" presStyleCnt="4"/>
      <dgm:spPr/>
      <dgm:t>
        <a:bodyPr/>
        <a:lstStyle/>
        <a:p>
          <a:endParaRPr lang="zh-TW" altLang="en-US"/>
        </a:p>
      </dgm:t>
    </dgm:pt>
    <dgm:pt modelId="{E1B8458F-8861-4E0F-A61C-17D6F8951CAE}" type="pres">
      <dgm:prSet presAssocID="{5E8F5C93-7780-4FB3-847E-2269AC93C886}" presName="connTx" presStyleLbl="parChTrans1D2" presStyleIdx="2" presStyleCnt="4"/>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2" presStyleIdx="2" presStyleCnt="4">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3" presStyleIdx="2" presStyleCnt="4"/>
      <dgm:spPr/>
      <dgm:t>
        <a:bodyPr/>
        <a:lstStyle/>
        <a:p>
          <a:endParaRPr lang="zh-TW" altLang="en-US"/>
        </a:p>
      </dgm:t>
    </dgm:pt>
    <dgm:pt modelId="{141F8DA5-CDA6-46FF-BFE6-F9837B17ABE7}" type="pres">
      <dgm:prSet presAssocID="{58B89735-0196-48CA-877A-8E7E2F10832C}" presName="connTx" presStyleLbl="parChTrans1D3" presStyleIdx="2" presStyleCnt="4"/>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3" presStyleIdx="2" presStyleCnt="4" custLinFactNeighborX="-91297" custLinFactNeighborY="-96603">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366BB584-A6A1-4C8A-BE4F-6563E202AE8E}" type="pres">
      <dgm:prSet presAssocID="{C79C4AA5-B0D9-4533-8969-0CAFC173FB17}" presName="conn2-1" presStyleLbl="parChTrans1D2" presStyleIdx="3" presStyleCnt="4"/>
      <dgm:spPr/>
      <dgm:t>
        <a:bodyPr/>
        <a:lstStyle/>
        <a:p>
          <a:endParaRPr lang="zh-TW" altLang="en-US"/>
        </a:p>
      </dgm:t>
    </dgm:pt>
    <dgm:pt modelId="{AD0D1097-A4B6-4788-9845-C0769065D38F}" type="pres">
      <dgm:prSet presAssocID="{C79C4AA5-B0D9-4533-8969-0CAFC173FB17}" presName="connTx" presStyleLbl="parChTrans1D2" presStyleIdx="3" presStyleCnt="4"/>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2" presStyleIdx="3" presStyleCnt="4">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3" presStyleIdx="3" presStyleCnt="4"/>
      <dgm:spPr/>
      <dgm:t>
        <a:bodyPr/>
        <a:lstStyle/>
        <a:p>
          <a:endParaRPr lang="zh-TW" altLang="en-US"/>
        </a:p>
      </dgm:t>
    </dgm:pt>
    <dgm:pt modelId="{E7F80291-EFFE-4802-9936-173E8BCCC922}" type="pres">
      <dgm:prSet presAssocID="{CA1A70FE-B8EE-4C85-BA7B-F2D656A551BD}" presName="connTx" presStyleLbl="parChTrans1D3" presStyleIdx="3" presStyleCnt="4"/>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3" presStyleIdx="3" presStyleCnt="4" custLinFactNeighborX="-50477" custLinFactNeighborY="1174">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CA4F5A85-61D7-4910-B575-C3E061664F90}" type="presOf" srcId="{A4C563F9-E6A0-48E7-8E69-35A1821E6EB8}" destId="{9268D44F-E1A3-47BD-ADFC-CFF3DB714511}" srcOrd="0" destOrd="0" presId="urn:microsoft.com/office/officeart/2005/8/layout/hierarchy2"/>
    <dgm:cxn modelId="{22AC7751-C3A8-4A98-B9D3-7EFA52575937}" type="presOf" srcId="{CA1A70FE-B8EE-4C85-BA7B-F2D656A551BD}" destId="{7357BBFB-67D7-474F-B5A4-F4EA7ED4E802}" srcOrd="0" destOrd="0" presId="urn:microsoft.com/office/officeart/2005/8/layout/hierarchy2"/>
    <dgm:cxn modelId="{94416BB3-ABCC-4D87-B9C9-A98439A5C808}" type="presOf" srcId="{DDF18D35-313E-4A1B-9239-7EFB8F379B8A}" destId="{B7D8A6B4-4091-4348-9E1D-F389E321DB97}" srcOrd="0" destOrd="0" presId="urn:microsoft.com/office/officeart/2005/8/layout/hierarchy2"/>
    <dgm:cxn modelId="{055E4D13-8BCC-4AEB-9F87-57E13D50D161}" type="presOf" srcId="{3477C91B-B4FE-44A7-90DE-BF76E200F4CE}" destId="{A803D9BA-5F08-48B3-B9F9-92230C95125C}" srcOrd="1" destOrd="0" presId="urn:microsoft.com/office/officeart/2005/8/layout/hierarchy2"/>
    <dgm:cxn modelId="{E193A02A-07BA-497B-A8DE-235079065C25}" type="presOf" srcId="{5E8F5C93-7780-4FB3-847E-2269AC93C886}" destId="{E1B8458F-8861-4E0F-A61C-17D6F8951CAE}"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C6204DD3-65F1-42C1-997B-E53D6542D896}" type="presOf" srcId="{C3B4688D-C48A-434C-B6AA-D18C4A34AB3A}" destId="{E37B5633-D030-41A2-BE81-E26824CBC153}"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2B78F000-8AEA-488F-B9FB-4AEDC3C1EECF}" type="presOf" srcId="{084F58EE-6BED-4962-B2ED-F426142D8721}" destId="{5E0B4552-FCAF-4B35-BFD6-4C306F6EC941}" srcOrd="0"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D07B64B9-FDF9-4150-B29C-5B1C055B3E35}" type="presOf" srcId="{C79C4AA5-B0D9-4533-8969-0CAFC173FB17}" destId="{366BB584-A6A1-4C8A-BE4F-6563E202AE8E}" srcOrd="0" destOrd="0" presId="urn:microsoft.com/office/officeart/2005/8/layout/hierarchy2"/>
    <dgm:cxn modelId="{19BBD5A3-614C-451C-952C-F6BF719D34AA}" srcId="{AD02F610-0F01-40E5-B034-8CD769BFB054}" destId="{91E5D4E2-D611-44A4-9B78-03C5E1320207}" srcOrd="2" destOrd="0" parTransId="{5E8F5C93-7780-4FB3-847E-2269AC93C886}" sibTransId="{C829C036-37E5-40C8-B34A-7ADC476535F6}"/>
    <dgm:cxn modelId="{E880461A-14FE-4888-B26B-755DFC08D42C}" type="presOf" srcId="{C8DB921C-AE56-4AF2-890A-D2625B608FF1}" destId="{7BAA7782-892A-476F-B13E-ECD285B08CD6}" srcOrd="0" destOrd="0" presId="urn:microsoft.com/office/officeart/2005/8/layout/hierarchy2"/>
    <dgm:cxn modelId="{C7FB0EDA-7039-48FC-855D-0349594C5E12}" srcId="{AD02F610-0F01-40E5-B034-8CD769BFB054}" destId="{C8DB921C-AE56-4AF2-890A-D2625B608FF1}" srcOrd="0" destOrd="0" parTransId="{3477C91B-B4FE-44A7-90DE-BF76E200F4CE}" sibTransId="{9C7BC97E-B0FE-436F-A995-CCC606EA77AB}"/>
    <dgm:cxn modelId="{8DD0422C-0B55-483E-B561-DE10A361B490}" type="presOf" srcId="{084F58EE-6BED-4962-B2ED-F426142D8721}" destId="{5404C6D6-DD51-4359-8C03-B8113ED8EDFD}" srcOrd="1" destOrd="0" presId="urn:microsoft.com/office/officeart/2005/8/layout/hierarchy2"/>
    <dgm:cxn modelId="{7E6589B8-75A2-403A-984D-3421B9DEEB78}" type="presOf" srcId="{CA1A70FE-B8EE-4C85-BA7B-F2D656A551BD}" destId="{E7F80291-EFFE-4802-9936-173E8BCCC922}" srcOrd="1" destOrd="0" presId="urn:microsoft.com/office/officeart/2005/8/layout/hierarchy2"/>
    <dgm:cxn modelId="{19A74208-8F9A-4733-96D8-684CED74CBDC}" type="presOf" srcId="{58B89735-0196-48CA-877A-8E7E2F10832C}" destId="{141F8DA5-CDA6-46FF-BFE6-F9837B17ABE7}" srcOrd="1" destOrd="0" presId="urn:microsoft.com/office/officeart/2005/8/layout/hierarchy2"/>
    <dgm:cxn modelId="{A327292B-76DF-403A-B1F0-A9C0D1541F5F}" type="presOf" srcId="{01F70227-A530-402B-8234-6219BA5042E2}" destId="{545382E5-4B8F-4CFC-B268-D1DFFBDBFF2B}" srcOrd="1" destOrd="0" presId="urn:microsoft.com/office/officeart/2005/8/layout/hierarchy2"/>
    <dgm:cxn modelId="{DA653433-0CDD-4588-A523-0BBBBBD8BA1C}" type="presOf" srcId="{3477C91B-B4FE-44A7-90DE-BF76E200F4CE}" destId="{929746D5-709B-4280-937C-8CE71DDB6168}"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0678792B-242A-4298-A435-F67D78064225}" type="presOf" srcId="{58B89735-0196-48CA-877A-8E7E2F10832C}" destId="{92D7B898-2D70-4ED2-AE89-037D28148588}" srcOrd="0" destOrd="0" presId="urn:microsoft.com/office/officeart/2005/8/layout/hierarchy2"/>
    <dgm:cxn modelId="{E4F89566-D211-45CD-96FB-C23D755386DB}" type="presOf" srcId="{DBCE5E31-7E17-448A-B6C7-4E83E1FC8984}" destId="{56CA99F2-01DB-402F-91DD-ED7C7C882D73}" srcOrd="0" destOrd="0" presId="urn:microsoft.com/office/officeart/2005/8/layout/hierarchy2"/>
    <dgm:cxn modelId="{F64A5B63-2E28-4690-8A57-BBFBFB35D5E8}" type="presOf" srcId="{16186FFD-89C3-46F4-ADBA-7185FD48D91C}" destId="{B407E66D-D3A0-4316-B8FA-DBE9382C9595}" srcOrd="0" destOrd="0" presId="urn:microsoft.com/office/officeart/2005/8/layout/hierarchy2"/>
    <dgm:cxn modelId="{820E8AFC-D86D-4D63-AB0B-320367F4A6B4}" type="presOf" srcId="{01F70227-A530-402B-8234-6219BA5042E2}" destId="{17604756-666B-4FFD-A5D0-993A95C11835}" srcOrd="0" destOrd="0" presId="urn:microsoft.com/office/officeart/2005/8/layout/hierarchy2"/>
    <dgm:cxn modelId="{FD68F789-6B9A-4151-A422-54C880DD5AAC}" type="presOf" srcId="{91E5D4E2-D611-44A4-9B78-03C5E1320207}" destId="{8C02769E-1CAF-49B3-97B7-3949909D7FC4}" srcOrd="0"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D1F0FE3C-6FB0-47F0-8978-9D8CC4267FEC}" type="presOf" srcId="{07A2E1E9-5390-4423-9305-54CA1D44876E}" destId="{E02D31FD-9681-480C-A9EF-0F8D1EF77BEE}" srcOrd="1" destOrd="0" presId="urn:microsoft.com/office/officeart/2005/8/layout/hierarchy2"/>
    <dgm:cxn modelId="{96BA9BCF-402E-4ED6-B87E-56E893F4783F}" srcId="{41B436EC-513F-4100-9BBA-B88136188C91}" destId="{16186FFD-89C3-46F4-ADBA-7185FD48D91C}" srcOrd="0" destOrd="0" parTransId="{07A2E1E9-5390-4423-9305-54CA1D44876E}" sibTransId="{1E97B1ED-08A6-4144-B705-BB9FBA158754}"/>
    <dgm:cxn modelId="{66B2A2C7-8FF6-4B88-8381-D01B1D577C0B}" srcId="{312F58D5-A9F3-43A6-9143-22B62C3387F8}" destId="{AD02F610-0F01-40E5-B034-8CD769BFB054}" srcOrd="0" destOrd="0" parTransId="{AADF3587-AA30-42A6-917D-5BDD02988BA2}" sibTransId="{81402498-FC66-42F9-992C-703276E5B062}"/>
    <dgm:cxn modelId="{B8516E4D-2881-4BF2-8014-4B12F5FD6A22}" srcId="{AD02F610-0F01-40E5-B034-8CD769BFB054}" destId="{41B436EC-513F-4100-9BBA-B88136188C91}" srcOrd="1" destOrd="0" parTransId="{084F58EE-6BED-4962-B2ED-F426142D8721}" sibTransId="{073A4D02-B7B0-435D-B002-1D1939F24440}"/>
    <dgm:cxn modelId="{5B289327-FB97-4CF3-910A-6FAA929841C2}" type="presOf" srcId="{312F58D5-A9F3-43A6-9143-22B62C3387F8}" destId="{29041ED3-42EA-4CE2-81FE-F5E0DF3779E3}" srcOrd="0" destOrd="0" presId="urn:microsoft.com/office/officeart/2005/8/layout/hierarchy2"/>
    <dgm:cxn modelId="{5CEA8802-2CAC-4D0C-A085-B57181AB9BF5}" type="presOf" srcId="{5E8F5C93-7780-4FB3-847E-2269AC93C886}" destId="{98711067-26F8-46FF-BBF9-689E19033D3A}" srcOrd="0" destOrd="0" presId="urn:microsoft.com/office/officeart/2005/8/layout/hierarchy2"/>
    <dgm:cxn modelId="{4E61CCB4-8FBE-4256-AEA2-9BBAB8CFCB71}" srcId="{AD02F610-0F01-40E5-B034-8CD769BFB054}" destId="{DBCE5E31-7E17-448A-B6C7-4E83E1FC8984}" srcOrd="3" destOrd="0" parTransId="{C79C4AA5-B0D9-4533-8969-0CAFC173FB17}" sibTransId="{E842AEA3-07A5-4410-B436-A46798AAE6AF}"/>
    <dgm:cxn modelId="{E8BF85A6-9C8C-4533-A216-0DD67A1F32B5}" type="presOf" srcId="{07A2E1E9-5390-4423-9305-54CA1D44876E}" destId="{50F76C4E-E45F-45F2-A481-41B2A8793CC2}" srcOrd="0" destOrd="0" presId="urn:microsoft.com/office/officeart/2005/8/layout/hierarchy2"/>
    <dgm:cxn modelId="{1D409E65-F55A-4B96-AE1B-499EF58BEB7E}" type="presOf" srcId="{C79C4AA5-B0D9-4533-8969-0CAFC173FB17}" destId="{AD0D1097-A4B6-4788-9845-C0769065D38F}" srcOrd="1"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24E5E2F-DF6A-4121-8160-AEA1407DD8E2}" type="presParOf" srcId="{83C11B1B-88F0-4B36-8644-AD5B0DC8E461}" destId="{929746D5-709B-4280-937C-8CE71DDB6168}" srcOrd="0" destOrd="0" presId="urn:microsoft.com/office/officeart/2005/8/layout/hierarchy2"/>
    <dgm:cxn modelId="{FFFA73BF-16B2-4FD2-AD41-C13210F63059}" type="presParOf" srcId="{929746D5-709B-4280-937C-8CE71DDB6168}" destId="{A803D9BA-5F08-48B3-B9F9-92230C95125C}" srcOrd="0" destOrd="0" presId="urn:microsoft.com/office/officeart/2005/8/layout/hierarchy2"/>
    <dgm:cxn modelId="{04E4E3AD-B008-4D3F-B645-CD67ABEF4F30}" type="presParOf" srcId="{83C11B1B-88F0-4B36-8644-AD5B0DC8E461}" destId="{19665147-BB0C-43E9-B15C-70FB6B9149E3}" srcOrd="1" destOrd="0" presId="urn:microsoft.com/office/officeart/2005/8/layout/hierarchy2"/>
    <dgm:cxn modelId="{AE24C6D8-BE09-4CAF-8485-D92E77094B69}" type="presParOf" srcId="{19665147-BB0C-43E9-B15C-70FB6B9149E3}" destId="{7BAA7782-892A-476F-B13E-ECD285B08CD6}" srcOrd="0" destOrd="0" presId="urn:microsoft.com/office/officeart/2005/8/layout/hierarchy2"/>
    <dgm:cxn modelId="{AA744C1F-093A-4046-9870-A28EF66E6126}" type="presParOf" srcId="{19665147-BB0C-43E9-B15C-70FB6B9149E3}" destId="{ABE509DE-905F-419D-B2B2-F521D1F2F0D2}" srcOrd="1" destOrd="0" presId="urn:microsoft.com/office/officeart/2005/8/layout/hierarchy2"/>
    <dgm:cxn modelId="{3FA53D23-8544-42E3-9D63-CA4171F29357}" type="presParOf" srcId="{ABE509DE-905F-419D-B2B2-F521D1F2F0D2}" destId="{17604756-666B-4FFD-A5D0-993A95C11835}" srcOrd="0" destOrd="0" presId="urn:microsoft.com/office/officeart/2005/8/layout/hierarchy2"/>
    <dgm:cxn modelId="{A678D35B-597E-4FE7-B1DF-97B96AF7BD8A}" type="presParOf" srcId="{17604756-666B-4FFD-A5D0-993A95C11835}" destId="{545382E5-4B8F-4CFC-B268-D1DFFBDBFF2B}" srcOrd="0" destOrd="0" presId="urn:microsoft.com/office/officeart/2005/8/layout/hierarchy2"/>
    <dgm:cxn modelId="{1FD37CD5-62B8-4D12-9784-3EF7BB927C79}" type="presParOf" srcId="{ABE509DE-905F-419D-B2B2-F521D1F2F0D2}" destId="{088715D4-AC82-4DFB-8A88-35A78125CE5A}" srcOrd="1" destOrd="0" presId="urn:microsoft.com/office/officeart/2005/8/layout/hierarchy2"/>
    <dgm:cxn modelId="{7B9C204B-56E7-42DC-868A-540112EB3300}" type="presParOf" srcId="{088715D4-AC82-4DFB-8A88-35A78125CE5A}" destId="{E37B5633-D030-41A2-BE81-E26824CBC153}" srcOrd="0" destOrd="0" presId="urn:microsoft.com/office/officeart/2005/8/layout/hierarchy2"/>
    <dgm:cxn modelId="{13F4C61F-4BE2-48D6-8540-B67558C3D60B}"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2"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3"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FC89DF8A-1D79-4842-A7CF-6E83B71C35D2}" type="presParOf" srcId="{2F4E2F56-9082-4755-BD23-0528B2A0DE72}" destId="{50F76C4E-E45F-45F2-A481-41B2A8793CC2}" srcOrd="0" destOrd="0" presId="urn:microsoft.com/office/officeart/2005/8/layout/hierarchy2"/>
    <dgm:cxn modelId="{BB87340B-603E-4F7A-83E5-89B15244F7B5}" type="presParOf" srcId="{50F76C4E-E45F-45F2-A481-41B2A8793CC2}" destId="{E02D31FD-9681-480C-A9EF-0F8D1EF77BEE}" srcOrd="0" destOrd="0" presId="urn:microsoft.com/office/officeart/2005/8/layout/hierarchy2"/>
    <dgm:cxn modelId="{CCD16F04-F828-42B1-A056-E288DC97CB61}" type="presParOf" srcId="{2F4E2F56-9082-4755-BD23-0528B2A0DE72}" destId="{B23869F7-7A78-4124-963D-D2ED7F5B06DA}" srcOrd="1" destOrd="0" presId="urn:microsoft.com/office/officeart/2005/8/layout/hierarchy2"/>
    <dgm:cxn modelId="{50BED636-FF4D-4014-8F1E-A32F481431CF}" type="presParOf" srcId="{B23869F7-7A78-4124-963D-D2ED7F5B06DA}" destId="{B407E66D-D3A0-4316-B8FA-DBE9382C9595}" srcOrd="0" destOrd="0" presId="urn:microsoft.com/office/officeart/2005/8/layout/hierarchy2"/>
    <dgm:cxn modelId="{8AC79B53-9413-4DE8-A45A-1ADC5BD2B2ED}" type="presParOf" srcId="{B23869F7-7A78-4124-963D-D2ED7F5B06DA}" destId="{186F663E-0D86-4D71-9605-B0395D65A1B7}" srcOrd="1" destOrd="0" presId="urn:microsoft.com/office/officeart/2005/8/layout/hierarchy2"/>
    <dgm:cxn modelId="{A4EE4DA0-9486-43AD-A0FD-16C5BA5F1DFA}" type="presParOf" srcId="{83C11B1B-88F0-4B36-8644-AD5B0DC8E461}" destId="{98711067-26F8-46FF-BBF9-689E19033D3A}" srcOrd="4" destOrd="0" presId="urn:microsoft.com/office/officeart/2005/8/layout/hierarchy2"/>
    <dgm:cxn modelId="{8768D489-D4D3-4E85-945D-A3AD294B7C20}" type="presParOf" srcId="{98711067-26F8-46FF-BBF9-689E19033D3A}" destId="{E1B8458F-8861-4E0F-A61C-17D6F8951CAE}" srcOrd="0" destOrd="0" presId="urn:microsoft.com/office/officeart/2005/8/layout/hierarchy2"/>
    <dgm:cxn modelId="{4AD395BE-A821-4BF8-8BCA-DF607CE1423B}" type="presParOf" srcId="{83C11B1B-88F0-4B36-8644-AD5B0DC8E461}" destId="{1F0970F0-A3C8-4A55-9ECE-BE578442D9C3}" srcOrd="5" destOrd="0" presId="urn:microsoft.com/office/officeart/2005/8/layout/hierarchy2"/>
    <dgm:cxn modelId="{9951E112-09DB-4710-84DD-BB250967961B}" type="presParOf" srcId="{1F0970F0-A3C8-4A55-9ECE-BE578442D9C3}" destId="{8C02769E-1CAF-49B3-97B7-3949909D7FC4}" srcOrd="0" destOrd="0" presId="urn:microsoft.com/office/officeart/2005/8/layout/hierarchy2"/>
    <dgm:cxn modelId="{6CF3C50B-7E06-482C-B719-29F6BD600779}" type="presParOf" srcId="{1F0970F0-A3C8-4A55-9ECE-BE578442D9C3}" destId="{812D464A-FC6F-47B0-8A4A-D490B8FCD1E4}" srcOrd="1" destOrd="0" presId="urn:microsoft.com/office/officeart/2005/8/layout/hierarchy2"/>
    <dgm:cxn modelId="{232CA093-A530-4FA5-A248-D9026FD0CA0B}" type="presParOf" srcId="{812D464A-FC6F-47B0-8A4A-D490B8FCD1E4}" destId="{92D7B898-2D70-4ED2-AE89-037D28148588}" srcOrd="0" destOrd="0" presId="urn:microsoft.com/office/officeart/2005/8/layout/hierarchy2"/>
    <dgm:cxn modelId="{D666293A-95FE-4FA8-BECB-725994237B59}" type="presParOf" srcId="{92D7B898-2D70-4ED2-AE89-037D28148588}" destId="{141F8DA5-CDA6-46FF-BFE6-F9837B17ABE7}" srcOrd="0" destOrd="0" presId="urn:microsoft.com/office/officeart/2005/8/layout/hierarchy2"/>
    <dgm:cxn modelId="{6AD8661F-9851-49CC-B5AE-8FFEC2C215A6}" type="presParOf" srcId="{812D464A-FC6F-47B0-8A4A-D490B8FCD1E4}" destId="{3013E15F-8960-4364-9264-AA9A1D64FC61}" srcOrd="1" destOrd="0" presId="urn:microsoft.com/office/officeart/2005/8/layout/hierarchy2"/>
    <dgm:cxn modelId="{E9A429EB-1FD5-45D9-A845-745E1418490A}" type="presParOf" srcId="{3013E15F-8960-4364-9264-AA9A1D64FC61}" destId="{B7D8A6B4-4091-4348-9E1D-F389E321DB97}" srcOrd="0" destOrd="0" presId="urn:microsoft.com/office/officeart/2005/8/layout/hierarchy2"/>
    <dgm:cxn modelId="{ED3B8765-F86E-48C3-827D-77FA42C4EE7C}" type="presParOf" srcId="{3013E15F-8960-4364-9264-AA9A1D64FC61}" destId="{1BCE9458-1371-4BE3-81F5-08D849F9C56A}" srcOrd="1" destOrd="0" presId="urn:microsoft.com/office/officeart/2005/8/layout/hierarchy2"/>
    <dgm:cxn modelId="{19CCABA1-8B87-41C9-A1D8-BBEA17AC6D6B}" type="presParOf" srcId="{83C11B1B-88F0-4B36-8644-AD5B0DC8E461}" destId="{366BB584-A6A1-4C8A-BE4F-6563E202AE8E}" srcOrd="6" destOrd="0" presId="urn:microsoft.com/office/officeart/2005/8/layout/hierarchy2"/>
    <dgm:cxn modelId="{5E20EAC1-C842-4D7E-9B3E-4F00DDA0969D}" type="presParOf" srcId="{366BB584-A6A1-4C8A-BE4F-6563E202AE8E}" destId="{AD0D1097-A4B6-4788-9845-C0769065D38F}" srcOrd="0" destOrd="0" presId="urn:microsoft.com/office/officeart/2005/8/layout/hierarchy2"/>
    <dgm:cxn modelId="{A2DB2B12-EBA0-455F-9E63-DEA529A42E76}" type="presParOf" srcId="{83C11B1B-88F0-4B36-8644-AD5B0DC8E461}" destId="{DB7283E3-2FF2-4EE4-8816-C4E099F4A83E}" srcOrd="7" destOrd="0" presId="urn:microsoft.com/office/officeart/2005/8/layout/hierarchy2"/>
    <dgm:cxn modelId="{52D7629E-9F7C-4373-BDAC-D70269C74D1C}" type="presParOf" srcId="{DB7283E3-2FF2-4EE4-8816-C4E099F4A83E}" destId="{56CA99F2-01DB-402F-91DD-ED7C7C882D73}" srcOrd="0" destOrd="0" presId="urn:microsoft.com/office/officeart/2005/8/layout/hierarchy2"/>
    <dgm:cxn modelId="{577E1364-9E97-42DE-8799-0291510EEDB6}" type="presParOf" srcId="{DB7283E3-2FF2-4EE4-8816-C4E099F4A83E}" destId="{2E384A49-846F-4AB7-B1D5-BAEF62192FA4}" srcOrd="1" destOrd="0" presId="urn:microsoft.com/office/officeart/2005/8/layout/hierarchy2"/>
    <dgm:cxn modelId="{1E083841-A438-4A92-8655-0C8AF34950C5}" type="presParOf" srcId="{2E384A49-846F-4AB7-B1D5-BAEF62192FA4}" destId="{7357BBFB-67D7-474F-B5A4-F4EA7ED4E802}" srcOrd="0" destOrd="0" presId="urn:microsoft.com/office/officeart/2005/8/layout/hierarchy2"/>
    <dgm:cxn modelId="{5E775FF0-640E-4583-9983-B3A008E2C1F5}" type="presParOf" srcId="{7357BBFB-67D7-474F-B5A4-F4EA7ED4E802}" destId="{E7F80291-EFFE-4802-9936-173E8BCCC922}" srcOrd="0" destOrd="0" presId="urn:microsoft.com/office/officeart/2005/8/layout/hierarchy2"/>
    <dgm:cxn modelId="{4F0251AB-A0A1-44F5-8D3A-229D350152DA}" type="presParOf" srcId="{2E384A49-846F-4AB7-B1D5-BAEF62192FA4}" destId="{8CB57168-CAC0-402A-A98E-E88725095875}" srcOrd="1" destOrd="0" presId="urn:microsoft.com/office/officeart/2005/8/layout/hierarchy2"/>
    <dgm:cxn modelId="{3A53AC11-CD26-4B3F-B98E-664391DB27EB}" type="presParOf" srcId="{8CB57168-CAC0-402A-A98E-E88725095875}" destId="{9268D44F-E1A3-47BD-ADFC-CFF3DB714511}" srcOrd="0" destOrd="0" presId="urn:microsoft.com/office/officeart/2005/8/layout/hierarchy2"/>
    <dgm:cxn modelId="{143A4E20-DBBD-4CC6-91E9-4636FD8AD4AF}"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2000" b="1" dirty="0" smtClean="0"/>
            <a:t>朋友失約</a:t>
          </a:r>
          <a:endParaRPr lang="zh-TW" altLang="en-US" sz="2000" b="1" dirty="0"/>
        </a:p>
      </dgm:t>
    </dgm:pt>
    <dgm:pt modelId="{AADF3587-AA30-42A6-917D-5BDD02988BA2}" type="parTrans" cxnId="{66B2A2C7-8FF6-4B88-8381-D01B1D577C0B}">
      <dgm:prSet/>
      <dgm:spPr/>
      <dgm:t>
        <a:bodyPr/>
        <a:lstStyle/>
        <a:p>
          <a:endParaRPr lang="zh-TW" altLang="en-US" sz="2000" b="1"/>
        </a:p>
      </dgm:t>
    </dgm:pt>
    <dgm:pt modelId="{81402498-FC66-42F9-992C-703276E5B062}" type="sibTrans" cxnId="{66B2A2C7-8FF6-4B88-8381-D01B1D577C0B}">
      <dgm:prSet/>
      <dgm:spPr/>
      <dgm:t>
        <a:bodyPr/>
        <a:lstStyle/>
        <a:p>
          <a:endParaRPr lang="zh-TW" altLang="en-US" sz="2000" b="1"/>
        </a:p>
      </dgm:t>
    </dgm:pt>
    <dgm:pt modelId="{DBCE5E31-7E17-448A-B6C7-4E83E1FC8984}">
      <dgm:prSet phldrT="[文字]" custT="1"/>
      <dgm:spPr/>
      <dgm:t>
        <a:bodyPr/>
        <a:lstStyle/>
        <a:p>
          <a:r>
            <a:rPr lang="zh-TW" altLang="en-US" sz="2000" b="1" dirty="0" smtClean="0"/>
            <a:t>天氣惡劣</a:t>
          </a:r>
          <a:endParaRPr lang="zh-TW" altLang="en-US" sz="2000" b="1" dirty="0"/>
        </a:p>
      </dgm:t>
    </dgm:pt>
    <dgm:pt modelId="{E842AEA3-07A5-4410-B436-A46798AAE6AF}" type="sibTrans" cxnId="{4E61CCB4-8FBE-4256-AEA2-9BBAB8CFCB71}">
      <dgm:prSet/>
      <dgm:spPr/>
      <dgm:t>
        <a:bodyPr/>
        <a:lstStyle/>
        <a:p>
          <a:endParaRPr lang="zh-TW" altLang="en-US" sz="2000" b="1"/>
        </a:p>
      </dgm:t>
    </dgm:pt>
    <dgm:pt modelId="{C79C4AA5-B0D9-4533-8969-0CAFC173FB17}" type="parTrans" cxnId="{4E61CCB4-8FBE-4256-AEA2-9BBAB8CFCB71}">
      <dgm:prSet custT="1"/>
      <dgm:spPr>
        <a:ln>
          <a:headEnd type="arrow" w="med" len="med"/>
          <a:tailEnd type="none" w="med" len="med"/>
        </a:ln>
      </dgm:spPr>
      <dgm:t>
        <a:bodyPr/>
        <a:lstStyle/>
        <a:p>
          <a:endParaRPr lang="zh-TW" altLang="en-US" sz="2000" b="1"/>
        </a:p>
      </dgm:t>
    </dgm:pt>
    <dgm:pt modelId="{41B436EC-513F-4100-9BBA-B88136188C91}">
      <dgm:prSet phldrT="[文字]" custT="1"/>
      <dgm:spPr/>
      <dgm:t>
        <a:bodyPr/>
        <a:lstStyle/>
        <a:p>
          <a:r>
            <a:rPr lang="zh-TW" altLang="en-US" sz="2000" b="1" dirty="0" smtClean="0"/>
            <a:t>父母不批准外出</a:t>
          </a:r>
          <a:endParaRPr lang="zh-TW" altLang="en-US" sz="2000" b="1" dirty="0"/>
        </a:p>
      </dgm:t>
    </dgm:pt>
    <dgm:pt modelId="{073A4D02-B7B0-435D-B002-1D1939F24440}" type="sibTrans" cxnId="{B8516E4D-2881-4BF2-8014-4B12F5FD6A22}">
      <dgm:prSet/>
      <dgm:spPr/>
      <dgm:t>
        <a:bodyPr/>
        <a:lstStyle/>
        <a:p>
          <a:endParaRPr lang="zh-TW" altLang="en-US" sz="2000" b="1"/>
        </a:p>
      </dgm:t>
    </dgm:pt>
    <dgm:pt modelId="{084F58EE-6BED-4962-B2ED-F426142D8721}" type="parTrans" cxnId="{B8516E4D-2881-4BF2-8014-4B12F5FD6A22}">
      <dgm:prSet custT="1"/>
      <dgm:spPr>
        <a:ln>
          <a:headEnd type="arrow" w="med" len="med"/>
          <a:tailEnd type="none" w="med" len="med"/>
        </a:ln>
      </dgm:spPr>
      <dgm:t>
        <a:bodyPr/>
        <a:lstStyle/>
        <a:p>
          <a:endParaRPr lang="zh-TW" altLang="en-US" sz="2000" b="1"/>
        </a:p>
      </dgm:t>
    </dgm:pt>
    <dgm:pt modelId="{C8DB921C-AE56-4AF2-890A-D2625B608FF1}">
      <dgm:prSet custT="1"/>
      <dgm:spPr/>
      <dgm:t>
        <a:bodyPr/>
        <a:lstStyle/>
        <a:p>
          <a:r>
            <a:rPr lang="zh-TW" altLang="en-US" sz="2000" b="1" dirty="0" smtClean="0"/>
            <a:t>生病</a:t>
          </a:r>
          <a:endParaRPr lang="zh-TW" altLang="en-US" sz="20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2000"/>
        </a:p>
      </dgm:t>
    </dgm:pt>
    <dgm:pt modelId="{9C7BC97E-B0FE-436F-A995-CCC606EA77AB}" type="sibTrans" cxnId="{C7FB0EDA-7039-48FC-855D-0349594C5E12}">
      <dgm:prSet/>
      <dgm:spPr/>
      <dgm:t>
        <a:bodyPr/>
        <a:lstStyle/>
        <a:p>
          <a:endParaRPr lang="zh-TW" altLang="en-US" sz="2000"/>
        </a:p>
      </dgm:t>
    </dgm:pt>
    <dgm:pt modelId="{91E5D4E2-D611-44A4-9B78-03C5E1320207}">
      <dgm:prSet phldrT="[文字]" custT="1"/>
      <dgm:spPr/>
      <dgm:t>
        <a:bodyPr/>
        <a:lstStyle/>
        <a:p>
          <a:r>
            <a:rPr lang="zh-TW" altLang="en-US" sz="2000" b="1" dirty="0" smtClean="0"/>
            <a:t>與家庭聚餐日期相撞</a:t>
          </a:r>
          <a:endParaRPr lang="zh-TW" altLang="en-US" sz="20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2000"/>
        </a:p>
      </dgm:t>
    </dgm:pt>
    <dgm:pt modelId="{C829C036-37E5-40C8-B34A-7ADC476535F6}" type="sibTrans" cxnId="{19BBD5A3-614C-451C-952C-F6BF719D34AA}">
      <dgm:prSet/>
      <dgm:spPr/>
      <dgm:t>
        <a:bodyPr/>
        <a:lstStyle/>
        <a:p>
          <a:endParaRPr lang="zh-TW" altLang="en-US" sz="2000"/>
        </a:p>
      </dgm:t>
    </dgm:pt>
    <dgm:pt modelId="{33D69353-7A2A-4AC8-AE9D-9EC3BB9309B0}">
      <dgm:prSet custT="1"/>
      <dgm:spPr/>
      <dgm:t>
        <a:bodyPr/>
        <a:lstStyle/>
        <a:p>
          <a:r>
            <a:rPr lang="zh-TW" altLang="en-US" sz="2000" b="1" dirty="0" smtClean="0"/>
            <a:t>忘記</a:t>
          </a:r>
          <a:endParaRPr lang="zh-TW" altLang="en-US" sz="2000" b="1" dirty="0"/>
        </a:p>
      </dgm:t>
    </dgm:pt>
    <dgm:pt modelId="{1CBCAC3F-78B8-4B08-9F47-0DC367D652A4}" type="parTrans" cxnId="{3144E004-2C9C-4888-9233-EA6B38A24CA6}">
      <dgm:prSet custT="1"/>
      <dgm:spPr>
        <a:ln>
          <a:headEnd type="arrow" w="med" len="med"/>
          <a:tailEnd type="none" w="med" len="med"/>
        </a:ln>
      </dgm:spPr>
      <dgm:t>
        <a:bodyPr/>
        <a:lstStyle/>
        <a:p>
          <a:endParaRPr lang="zh-TW" altLang="en-US" sz="2000"/>
        </a:p>
      </dgm:t>
    </dgm:pt>
    <dgm:pt modelId="{2B5103AC-1345-4CF3-BF12-68DDF2F333A8}" type="sibTrans" cxnId="{3144E004-2C9C-4888-9233-EA6B38A24CA6}">
      <dgm:prSet/>
      <dgm:spPr/>
      <dgm:t>
        <a:bodyPr/>
        <a:lstStyle/>
        <a:p>
          <a:endParaRPr lang="zh-TW" altLang="en-US" sz="2000"/>
        </a:p>
      </dgm:t>
    </dgm:pt>
    <dgm:pt modelId="{846E4908-22EA-4179-8238-07631B18C354}">
      <dgm:prSet custT="1"/>
      <dgm:spPr/>
      <dgm:t>
        <a:bodyPr/>
        <a:lstStyle/>
        <a:p>
          <a:endParaRPr lang="zh-TW" altLang="en-US" sz="2000" b="1" dirty="0"/>
        </a:p>
      </dgm:t>
    </dgm:pt>
    <dgm:pt modelId="{A4249EB3-D980-4C64-A546-4E29CD4A4E26}" type="parTrans" cxnId="{46952790-983C-4F99-A1D2-717B7B337618}">
      <dgm:prSet custT="1"/>
      <dgm:spPr>
        <a:ln>
          <a:headEnd type="arrow" w="med" len="med"/>
          <a:tailEnd type="none" w="med" len="med"/>
        </a:ln>
      </dgm:spPr>
      <dgm:t>
        <a:bodyPr/>
        <a:lstStyle/>
        <a:p>
          <a:endParaRPr lang="zh-TW" altLang="en-US" sz="2000"/>
        </a:p>
      </dgm:t>
    </dgm:pt>
    <dgm:pt modelId="{85645BA2-AA54-4223-8536-D8D74E9A70AB}" type="sibTrans" cxnId="{46952790-983C-4F99-A1D2-717B7B337618}">
      <dgm:prSet/>
      <dgm:spPr/>
      <dgm:t>
        <a:bodyPr/>
        <a:lstStyle/>
        <a:p>
          <a:endParaRPr lang="zh-TW" altLang="en-US" sz="2000"/>
        </a:p>
      </dgm:t>
    </dgm:pt>
    <dgm:pt modelId="{C3B4688D-C48A-434C-B6AA-D18C4A34AB3A}">
      <dgm:prSet custT="1"/>
      <dgm:spPr>
        <a:solidFill>
          <a:schemeClr val="accent1">
            <a:lumMod val="60000"/>
            <a:lumOff val="40000"/>
          </a:schemeClr>
        </a:solidFill>
      </dgm:spPr>
      <dgm:t>
        <a:bodyPr/>
        <a:lstStyle/>
        <a:p>
          <a:r>
            <a:rPr lang="zh-TW" altLang="en-US" sz="2000" b="1" dirty="0" smtClean="0"/>
            <a:t>個人因素</a:t>
          </a:r>
          <a:endParaRPr lang="zh-TW" altLang="en-US" sz="2000" b="1" dirty="0"/>
        </a:p>
      </dgm:t>
    </dgm:pt>
    <dgm:pt modelId="{01F70227-A530-402B-8234-6219BA5042E2}" type="parTrans" cxnId="{F02825E9-B5A4-458C-9D96-8E69F624F7CF}">
      <dgm:prSet custT="1"/>
      <dgm:spPr>
        <a:ln>
          <a:headEnd type="arrow" w="med" len="med"/>
          <a:tailEnd type="none" w="med" len="med"/>
        </a:ln>
      </dgm:spPr>
      <dgm:t>
        <a:bodyPr/>
        <a:lstStyle/>
        <a:p>
          <a:endParaRPr lang="zh-TW" altLang="en-US" sz="2000"/>
        </a:p>
      </dgm:t>
    </dgm:pt>
    <dgm:pt modelId="{234511DF-5FE2-415F-8B99-1CD1536A966D}" type="sibTrans" cxnId="{F02825E9-B5A4-458C-9D96-8E69F624F7CF}">
      <dgm:prSet/>
      <dgm:spPr/>
      <dgm:t>
        <a:bodyPr/>
        <a:lstStyle/>
        <a:p>
          <a:endParaRPr lang="zh-TW" altLang="en-US" sz="2000"/>
        </a:p>
      </dgm:t>
    </dgm:pt>
    <dgm:pt modelId="{16186FFD-89C3-46F4-ADBA-7185FD48D91C}">
      <dgm:prSet custT="1"/>
      <dgm:spPr>
        <a:ln w="76200">
          <a:noFill/>
        </a:ln>
      </dgm:spPr>
      <dgm:t>
        <a:bodyPr/>
        <a:lstStyle/>
        <a:p>
          <a:endParaRPr lang="zh-TW" altLang="en-US" sz="20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2000"/>
        </a:p>
      </dgm:t>
    </dgm:pt>
    <dgm:pt modelId="{1E97B1ED-08A6-4144-B705-BB9FBA158754}" type="sibTrans" cxnId="{96BA9BCF-402E-4ED6-B87E-56E893F4783F}">
      <dgm:prSet/>
      <dgm:spPr/>
      <dgm:t>
        <a:bodyPr/>
        <a:lstStyle/>
        <a:p>
          <a:endParaRPr lang="zh-TW" altLang="en-US" sz="2000"/>
        </a:p>
      </dgm:t>
    </dgm:pt>
    <dgm:pt modelId="{DDF18D35-313E-4A1B-9239-7EFB8F379B8A}">
      <dgm:prSet phldrT="[文字]" custT="1"/>
      <dgm:spPr>
        <a:solidFill>
          <a:schemeClr val="accent1">
            <a:lumMod val="60000"/>
            <a:lumOff val="40000"/>
          </a:schemeClr>
        </a:solidFill>
      </dgm:spPr>
      <dgm:t>
        <a:bodyPr/>
        <a:lstStyle/>
        <a:p>
          <a:r>
            <a:rPr lang="zh-TW" altLang="en-US" sz="2000" b="1" dirty="0" smtClean="0"/>
            <a:t>家庭因素</a:t>
          </a:r>
          <a:endParaRPr lang="zh-TW" altLang="en-US" sz="20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2000"/>
        </a:p>
      </dgm:t>
    </dgm:pt>
    <dgm:pt modelId="{7CCDED68-B116-42BE-B6AE-861CC783C9DF}" type="sibTrans" cxnId="{4484F090-12F2-46FC-B7E7-DCDE0129A5CB}">
      <dgm:prSet/>
      <dgm:spPr/>
      <dgm:t>
        <a:bodyPr/>
        <a:lstStyle/>
        <a:p>
          <a:endParaRPr lang="zh-TW" altLang="en-US" sz="2000"/>
        </a:p>
      </dgm:t>
    </dgm:pt>
    <dgm:pt modelId="{A4C563F9-E6A0-48E7-8E69-35A1821E6EB8}">
      <dgm:prSet phldrT="[文字]" custT="1"/>
      <dgm:spPr>
        <a:solidFill>
          <a:schemeClr val="accent1">
            <a:lumMod val="60000"/>
            <a:lumOff val="40000"/>
          </a:schemeClr>
        </a:solidFill>
      </dgm:spPr>
      <dgm:t>
        <a:bodyPr/>
        <a:lstStyle/>
        <a:p>
          <a:r>
            <a:rPr lang="zh-TW" altLang="en-US" sz="2000" b="1" dirty="0" smtClean="0"/>
            <a:t>環境因素</a:t>
          </a:r>
          <a:endParaRPr lang="zh-TW" altLang="en-US" sz="20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2000"/>
        </a:p>
      </dgm:t>
    </dgm:pt>
    <dgm:pt modelId="{AEA04189-0609-4D70-B052-DEBCC6C3B8F3}" type="sibTrans" cxnId="{50756AC3-66C1-4731-8F88-21F173D3E5E8}">
      <dgm:prSet/>
      <dgm:spPr/>
      <dgm:t>
        <a:bodyPr/>
        <a:lstStyle/>
        <a:p>
          <a:endParaRPr lang="zh-TW" altLang="en-US" sz="20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E8990771-0AD1-49BF-AEEC-AF285D20BE92}" type="pres">
      <dgm:prSet presAssocID="{1CBCAC3F-78B8-4B08-9F47-0DC367D652A4}" presName="conn2-1" presStyleLbl="parChTrans1D2" presStyleIdx="0" presStyleCnt="5"/>
      <dgm:spPr/>
      <dgm:t>
        <a:bodyPr/>
        <a:lstStyle/>
        <a:p>
          <a:endParaRPr lang="zh-TW" altLang="en-US"/>
        </a:p>
      </dgm:t>
    </dgm:pt>
    <dgm:pt modelId="{EDC28D5A-D9B9-4108-8F31-2C7E129D8758}" type="pres">
      <dgm:prSet presAssocID="{1CBCAC3F-78B8-4B08-9F47-0DC367D652A4}" presName="connTx" presStyleLbl="parChTrans1D2" presStyleIdx="0" presStyleCnt="5"/>
      <dgm:spPr/>
      <dgm:t>
        <a:bodyPr/>
        <a:lstStyle/>
        <a:p>
          <a:endParaRPr lang="zh-TW" altLang="en-US"/>
        </a:p>
      </dgm:t>
    </dgm:pt>
    <dgm:pt modelId="{973FA2BE-C2F2-448D-BC61-0565ABAC7A56}" type="pres">
      <dgm:prSet presAssocID="{33D69353-7A2A-4AC8-AE9D-9EC3BB9309B0}" presName="root2" presStyleCnt="0"/>
      <dgm:spPr/>
    </dgm:pt>
    <dgm:pt modelId="{945D33A7-B4DD-4F85-9BAC-AC07F4125A1B}" type="pres">
      <dgm:prSet presAssocID="{33D69353-7A2A-4AC8-AE9D-9EC3BB9309B0}" presName="LevelTwoTextNode" presStyleLbl="node2" presStyleIdx="0" presStyleCnt="5">
        <dgm:presLayoutVars>
          <dgm:chPref val="3"/>
        </dgm:presLayoutVars>
      </dgm:prSet>
      <dgm:spPr/>
      <dgm:t>
        <a:bodyPr/>
        <a:lstStyle/>
        <a:p>
          <a:endParaRPr lang="zh-TW" altLang="en-US"/>
        </a:p>
      </dgm:t>
    </dgm:pt>
    <dgm:pt modelId="{B6CF1D58-19AC-44DD-9D8E-7DAE0E10D3A5}" type="pres">
      <dgm:prSet presAssocID="{33D69353-7A2A-4AC8-AE9D-9EC3BB9309B0}" presName="level3hierChild" presStyleCnt="0"/>
      <dgm:spPr/>
    </dgm:pt>
    <dgm:pt modelId="{630EB17A-65BF-45EC-8232-E19E7BF0C37C}" type="pres">
      <dgm:prSet presAssocID="{A4249EB3-D980-4C64-A546-4E29CD4A4E26}" presName="conn2-1" presStyleLbl="parChTrans1D3" presStyleIdx="0" presStyleCnt="5"/>
      <dgm:spPr/>
      <dgm:t>
        <a:bodyPr/>
        <a:lstStyle/>
        <a:p>
          <a:endParaRPr lang="zh-TW" altLang="en-US"/>
        </a:p>
      </dgm:t>
    </dgm:pt>
    <dgm:pt modelId="{F4DFB4FA-A738-465F-9012-8A9B08AB26A4}" type="pres">
      <dgm:prSet presAssocID="{A4249EB3-D980-4C64-A546-4E29CD4A4E26}" presName="connTx" presStyleLbl="parChTrans1D3" presStyleIdx="0" presStyleCnt="5"/>
      <dgm:spPr/>
      <dgm:t>
        <a:bodyPr/>
        <a:lstStyle/>
        <a:p>
          <a:endParaRPr lang="zh-TW" altLang="en-US"/>
        </a:p>
      </dgm:t>
    </dgm:pt>
    <dgm:pt modelId="{80462CE3-78EF-4973-BF01-0F4EFBC9A72B}" type="pres">
      <dgm:prSet presAssocID="{846E4908-22EA-4179-8238-07631B18C354}" presName="root2" presStyleCnt="0"/>
      <dgm:spPr/>
    </dgm:pt>
    <dgm:pt modelId="{9F0E2A4A-A541-481A-B198-AB0E0C6C0585}" type="pres">
      <dgm:prSet presAssocID="{846E4908-22EA-4179-8238-07631B18C354}" presName="LevelTwoTextNode" presStyleLbl="node3" presStyleIdx="0" presStyleCnt="5" custLinFactX="-39995" custLinFactNeighborX="-100000" custLinFactNeighborY="62970">
        <dgm:presLayoutVars>
          <dgm:chPref val="3"/>
        </dgm:presLayoutVars>
      </dgm:prSet>
      <dgm:spPr/>
      <dgm:t>
        <a:bodyPr/>
        <a:lstStyle/>
        <a:p>
          <a:endParaRPr lang="zh-TW" altLang="en-US"/>
        </a:p>
      </dgm:t>
    </dgm:pt>
    <dgm:pt modelId="{7FA3EAC4-5B4F-4292-BE72-01F8BF3E7B10}" type="pres">
      <dgm:prSet presAssocID="{846E4908-22EA-4179-8238-07631B18C354}" presName="level3hierChild" presStyleCnt="0"/>
      <dgm:spPr/>
    </dgm:pt>
    <dgm:pt modelId="{929746D5-709B-4280-937C-8CE71DDB6168}" type="pres">
      <dgm:prSet presAssocID="{3477C91B-B4FE-44A7-90DE-BF76E200F4CE}" presName="conn2-1" presStyleLbl="parChTrans1D2" presStyleIdx="1" presStyleCnt="5"/>
      <dgm:spPr/>
      <dgm:t>
        <a:bodyPr/>
        <a:lstStyle/>
        <a:p>
          <a:endParaRPr lang="zh-TW" altLang="en-US"/>
        </a:p>
      </dgm:t>
    </dgm:pt>
    <dgm:pt modelId="{A803D9BA-5F08-48B3-B9F9-92230C95125C}" type="pres">
      <dgm:prSet presAssocID="{3477C91B-B4FE-44A7-90DE-BF76E200F4CE}" presName="connTx" presStyleLbl="parChTrans1D2" presStyleIdx="1" presStyleCnt="5"/>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2" presStyleIdx="1" presStyleCnt="5">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3" presStyleIdx="1" presStyleCnt="5"/>
      <dgm:spPr/>
      <dgm:t>
        <a:bodyPr/>
        <a:lstStyle/>
        <a:p>
          <a:endParaRPr lang="zh-TW" altLang="en-US"/>
        </a:p>
      </dgm:t>
    </dgm:pt>
    <dgm:pt modelId="{545382E5-4B8F-4CFC-B268-D1DFFBDBFF2B}" type="pres">
      <dgm:prSet presAssocID="{01F70227-A530-402B-8234-6219BA5042E2}" presName="connTx" presStyleLbl="parChTrans1D3" presStyleIdx="1" presStyleCnt="5"/>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3" presStyleIdx="1" presStyleCnt="5" custLinFactX="-39922" custLinFactNeighborX="-100000" custLinFactNeighborY="-51809">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2" presStyleCnt="5"/>
      <dgm:spPr/>
      <dgm:t>
        <a:bodyPr/>
        <a:lstStyle/>
        <a:p>
          <a:endParaRPr lang="zh-TW" altLang="en-US"/>
        </a:p>
      </dgm:t>
    </dgm:pt>
    <dgm:pt modelId="{5404C6D6-DD51-4359-8C03-B8113ED8EDFD}" type="pres">
      <dgm:prSet presAssocID="{084F58EE-6BED-4962-B2ED-F426142D8721}" presName="connTx" presStyleLbl="parChTrans1D2" presStyleIdx="2" presStyleCnt="5"/>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2" presStyleCnt="5">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50F76C4E-E45F-45F2-A481-41B2A8793CC2}" type="pres">
      <dgm:prSet presAssocID="{07A2E1E9-5390-4423-9305-54CA1D44876E}" presName="conn2-1" presStyleLbl="parChTrans1D3" presStyleIdx="2" presStyleCnt="5"/>
      <dgm:spPr/>
      <dgm:t>
        <a:bodyPr/>
        <a:lstStyle/>
        <a:p>
          <a:endParaRPr lang="zh-TW" altLang="en-US"/>
        </a:p>
      </dgm:t>
    </dgm:pt>
    <dgm:pt modelId="{E02D31FD-9681-480C-A9EF-0F8D1EF77BEE}" type="pres">
      <dgm:prSet presAssocID="{07A2E1E9-5390-4423-9305-54CA1D44876E}" presName="connTx" presStyleLbl="parChTrans1D3" presStyleIdx="2" presStyleCnt="5"/>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3" presStyleIdx="2" presStyleCnt="5" custLinFactX="-38235" custLinFactNeighborX="-100000" custLinFactNeighborY="73316">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8711067-26F8-46FF-BBF9-689E19033D3A}" type="pres">
      <dgm:prSet presAssocID="{5E8F5C93-7780-4FB3-847E-2269AC93C886}" presName="conn2-1" presStyleLbl="parChTrans1D2" presStyleIdx="3" presStyleCnt="5"/>
      <dgm:spPr/>
      <dgm:t>
        <a:bodyPr/>
        <a:lstStyle/>
        <a:p>
          <a:endParaRPr lang="zh-TW" altLang="en-US"/>
        </a:p>
      </dgm:t>
    </dgm:pt>
    <dgm:pt modelId="{E1B8458F-8861-4E0F-A61C-17D6F8951CAE}" type="pres">
      <dgm:prSet presAssocID="{5E8F5C93-7780-4FB3-847E-2269AC93C886}" presName="connTx" presStyleLbl="parChTrans1D2" presStyleIdx="3" presStyleCnt="5"/>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2" presStyleIdx="3" presStyleCnt="5">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3" presStyleIdx="3" presStyleCnt="5"/>
      <dgm:spPr/>
      <dgm:t>
        <a:bodyPr/>
        <a:lstStyle/>
        <a:p>
          <a:endParaRPr lang="zh-TW" altLang="en-US"/>
        </a:p>
      </dgm:t>
    </dgm:pt>
    <dgm:pt modelId="{141F8DA5-CDA6-46FF-BFE6-F9837B17ABE7}" type="pres">
      <dgm:prSet presAssocID="{58B89735-0196-48CA-877A-8E7E2F10832C}" presName="connTx" presStyleLbl="parChTrans1D3" presStyleIdx="3" presStyleCnt="5"/>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3" presStyleIdx="3" presStyleCnt="5" custLinFactX="-38753" custLinFactNeighborX="-100000" custLinFactNeighborY="-43517">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366BB584-A6A1-4C8A-BE4F-6563E202AE8E}" type="pres">
      <dgm:prSet presAssocID="{C79C4AA5-B0D9-4533-8969-0CAFC173FB17}" presName="conn2-1" presStyleLbl="parChTrans1D2" presStyleIdx="4" presStyleCnt="5"/>
      <dgm:spPr/>
      <dgm:t>
        <a:bodyPr/>
        <a:lstStyle/>
        <a:p>
          <a:endParaRPr lang="zh-TW" altLang="en-US"/>
        </a:p>
      </dgm:t>
    </dgm:pt>
    <dgm:pt modelId="{AD0D1097-A4B6-4788-9845-C0769065D38F}" type="pres">
      <dgm:prSet presAssocID="{C79C4AA5-B0D9-4533-8969-0CAFC173FB17}" presName="connTx" presStyleLbl="parChTrans1D2" presStyleIdx="4" presStyleCnt="5"/>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2" presStyleIdx="4" presStyleCnt="5">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3" presStyleIdx="4" presStyleCnt="5"/>
      <dgm:spPr/>
      <dgm:t>
        <a:bodyPr/>
        <a:lstStyle/>
        <a:p>
          <a:endParaRPr lang="zh-TW" altLang="en-US"/>
        </a:p>
      </dgm:t>
    </dgm:pt>
    <dgm:pt modelId="{E7F80291-EFFE-4802-9936-173E8BCCC922}" type="pres">
      <dgm:prSet presAssocID="{CA1A70FE-B8EE-4C85-BA7B-F2D656A551BD}" presName="connTx" presStyleLbl="parChTrans1D3" presStyleIdx="4" presStyleCnt="5"/>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3" presStyleIdx="4" presStyleCnt="5" custLinFactX="-13869" custLinFactNeighborX="-100000" custLinFactNeighborY="4892">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A0C84D55-E23E-4F5A-B2CA-264B34758184}" type="presOf" srcId="{1CBCAC3F-78B8-4B08-9F47-0DC367D652A4}" destId="{E8990771-0AD1-49BF-AEEC-AF285D20BE92}" srcOrd="0" destOrd="0" presId="urn:microsoft.com/office/officeart/2005/8/layout/hierarchy2"/>
    <dgm:cxn modelId="{34F0DA31-96EB-4943-8EFB-A492F74714B7}" type="presOf" srcId="{C79C4AA5-B0D9-4533-8969-0CAFC173FB17}" destId="{AD0D1097-A4B6-4788-9845-C0769065D38F}" srcOrd="1" destOrd="0" presId="urn:microsoft.com/office/officeart/2005/8/layout/hierarchy2"/>
    <dgm:cxn modelId="{8FAA8CB7-72B3-4BA3-8732-674B76BAF6AC}" type="presOf" srcId="{58B89735-0196-48CA-877A-8E7E2F10832C}" destId="{92D7B898-2D70-4ED2-AE89-037D28148588}" srcOrd="0" destOrd="0" presId="urn:microsoft.com/office/officeart/2005/8/layout/hierarchy2"/>
    <dgm:cxn modelId="{B92B1ACD-FE09-4409-AEAC-05C74CF606A4}" type="presOf" srcId="{DBCE5E31-7E17-448A-B6C7-4E83E1FC8984}" destId="{56CA99F2-01DB-402F-91DD-ED7C7C882D73}" srcOrd="0" destOrd="0" presId="urn:microsoft.com/office/officeart/2005/8/layout/hierarchy2"/>
    <dgm:cxn modelId="{3144E004-2C9C-4888-9233-EA6B38A24CA6}" srcId="{AD02F610-0F01-40E5-B034-8CD769BFB054}" destId="{33D69353-7A2A-4AC8-AE9D-9EC3BB9309B0}" srcOrd="0" destOrd="0" parTransId="{1CBCAC3F-78B8-4B08-9F47-0DC367D652A4}" sibTransId="{2B5103AC-1345-4CF3-BF12-68DDF2F333A8}"/>
    <dgm:cxn modelId="{9DB2AA28-4AC6-44C2-8F64-10A7D08BB46B}" type="presOf" srcId="{AD02F610-0F01-40E5-B034-8CD769BFB054}" destId="{253C1407-9772-4D8F-A577-E10E128A310A}" srcOrd="0" destOrd="0" presId="urn:microsoft.com/office/officeart/2005/8/layout/hierarchy2"/>
    <dgm:cxn modelId="{7754FA8A-820D-4E62-98B3-E1B9B8E4DDD9}" type="presOf" srcId="{A4249EB3-D980-4C64-A546-4E29CD4A4E26}" destId="{630EB17A-65BF-45EC-8232-E19E7BF0C37C}"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B34046D7-F10C-467A-A307-7A9B38A031A3}" type="presOf" srcId="{A4C563F9-E6A0-48E7-8E69-35A1821E6EB8}" destId="{9268D44F-E1A3-47BD-ADFC-CFF3DB714511}" srcOrd="0" destOrd="0" presId="urn:microsoft.com/office/officeart/2005/8/layout/hierarchy2"/>
    <dgm:cxn modelId="{2B78F000-8AEA-488F-B9FB-4AEDC3C1EECF}" type="presOf" srcId="{084F58EE-6BED-4962-B2ED-F426142D8721}" destId="{5E0B4552-FCAF-4B35-BFD6-4C306F6EC941}" srcOrd="0" destOrd="0" presId="urn:microsoft.com/office/officeart/2005/8/layout/hierarchy2"/>
    <dgm:cxn modelId="{EBE73965-3A95-4006-8B23-234BCB0E14C6}" type="presOf" srcId="{A4249EB3-D980-4C64-A546-4E29CD4A4E26}" destId="{F4DFB4FA-A738-465F-9012-8A9B08AB26A4}" srcOrd="1" destOrd="0" presId="urn:microsoft.com/office/officeart/2005/8/layout/hierarchy2"/>
    <dgm:cxn modelId="{D18AEAFE-B308-4379-A989-F2F76605E611}" type="presOf" srcId="{07A2E1E9-5390-4423-9305-54CA1D44876E}" destId="{E02D31FD-9681-480C-A9EF-0F8D1EF77BEE}" srcOrd="1" destOrd="0" presId="urn:microsoft.com/office/officeart/2005/8/layout/hierarchy2"/>
    <dgm:cxn modelId="{284282B8-7381-45DD-88CE-D1A9B25E2EA4}" type="presOf" srcId="{C79C4AA5-B0D9-4533-8969-0CAFC173FB17}" destId="{366BB584-A6A1-4C8A-BE4F-6563E202AE8E}" srcOrd="0"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19BBD5A3-614C-451C-952C-F6BF719D34AA}" srcId="{AD02F610-0F01-40E5-B034-8CD769BFB054}" destId="{91E5D4E2-D611-44A4-9B78-03C5E1320207}" srcOrd="3" destOrd="0" parTransId="{5E8F5C93-7780-4FB3-847E-2269AC93C886}" sibTransId="{C829C036-37E5-40C8-B34A-7ADC476535F6}"/>
    <dgm:cxn modelId="{49AC8534-CBE2-411E-97FD-844C63C42407}" type="presOf" srcId="{CA1A70FE-B8EE-4C85-BA7B-F2D656A551BD}" destId="{E7F80291-EFFE-4802-9936-173E8BCCC922}" srcOrd="1" destOrd="0" presId="urn:microsoft.com/office/officeart/2005/8/layout/hierarchy2"/>
    <dgm:cxn modelId="{C7FB0EDA-7039-48FC-855D-0349594C5E12}" srcId="{AD02F610-0F01-40E5-B034-8CD769BFB054}" destId="{C8DB921C-AE56-4AF2-890A-D2625B608FF1}" srcOrd="1" destOrd="0" parTransId="{3477C91B-B4FE-44A7-90DE-BF76E200F4CE}" sibTransId="{9C7BC97E-B0FE-436F-A995-CCC606EA77AB}"/>
    <dgm:cxn modelId="{8DD0422C-0B55-483E-B561-DE10A361B490}" type="presOf" srcId="{084F58EE-6BED-4962-B2ED-F426142D8721}" destId="{5404C6D6-DD51-4359-8C03-B8113ED8EDFD}" srcOrd="1" destOrd="0" presId="urn:microsoft.com/office/officeart/2005/8/layout/hierarchy2"/>
    <dgm:cxn modelId="{B77D647B-7E60-44D6-B734-7174A42347E6}" type="presOf" srcId="{CA1A70FE-B8EE-4C85-BA7B-F2D656A551BD}" destId="{7357BBFB-67D7-474F-B5A4-F4EA7ED4E802}" srcOrd="0" destOrd="0" presId="urn:microsoft.com/office/officeart/2005/8/layout/hierarchy2"/>
    <dgm:cxn modelId="{A298DA25-222A-43C0-A48E-49298864D614}" type="presOf" srcId="{846E4908-22EA-4179-8238-07631B18C354}" destId="{9F0E2A4A-A541-481A-B198-AB0E0C6C0585}" srcOrd="0" destOrd="0" presId="urn:microsoft.com/office/officeart/2005/8/layout/hierarchy2"/>
    <dgm:cxn modelId="{AEB3287D-4BDB-4D35-9F21-2CACCB507A61}" type="presOf" srcId="{1CBCAC3F-78B8-4B08-9F47-0DC367D652A4}" destId="{EDC28D5A-D9B9-4108-8F31-2C7E129D8758}" srcOrd="1" destOrd="0" presId="urn:microsoft.com/office/officeart/2005/8/layout/hierarchy2"/>
    <dgm:cxn modelId="{BF35C482-B903-4644-A155-5A113A9C99B3}" type="presOf" srcId="{C3B4688D-C48A-434C-B6AA-D18C4A34AB3A}" destId="{E37B5633-D030-41A2-BE81-E26824CBC153}" srcOrd="0" destOrd="0" presId="urn:microsoft.com/office/officeart/2005/8/layout/hierarchy2"/>
    <dgm:cxn modelId="{077E81B7-0ECA-4416-A8A3-7B12592A56D7}" type="presOf" srcId="{5E8F5C93-7780-4FB3-847E-2269AC93C886}" destId="{E1B8458F-8861-4E0F-A61C-17D6F8951CAE}" srcOrd="1" destOrd="0" presId="urn:microsoft.com/office/officeart/2005/8/layout/hierarchy2"/>
    <dgm:cxn modelId="{A88EB452-CC4C-4F68-8076-6DF78E35D41D}" type="presOf" srcId="{58B89735-0196-48CA-877A-8E7E2F10832C}" destId="{141F8DA5-CDA6-46FF-BFE6-F9837B17ABE7}" srcOrd="1" destOrd="0" presId="urn:microsoft.com/office/officeart/2005/8/layout/hierarchy2"/>
    <dgm:cxn modelId="{25C57CCA-1F4E-458A-A983-6C0EB4EB5BB8}" type="presOf" srcId="{3477C91B-B4FE-44A7-90DE-BF76E200F4CE}" destId="{929746D5-709B-4280-937C-8CE71DDB6168}" srcOrd="0" destOrd="0" presId="urn:microsoft.com/office/officeart/2005/8/layout/hierarchy2"/>
    <dgm:cxn modelId="{0AA9EF40-FDCE-429E-A787-7912F91077D2}" type="presOf" srcId="{07A2E1E9-5390-4423-9305-54CA1D44876E}" destId="{50F76C4E-E45F-45F2-A481-41B2A8793CC2}"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BC2F2357-EB1F-43C5-BF00-4D20EBCFBDF2}" type="presOf" srcId="{91E5D4E2-D611-44A4-9B78-03C5E1320207}" destId="{8C02769E-1CAF-49B3-97B7-3949909D7FC4}" srcOrd="0" destOrd="0" presId="urn:microsoft.com/office/officeart/2005/8/layout/hierarchy2"/>
    <dgm:cxn modelId="{48C806AA-3FE9-4C78-866B-BEED05687692}" type="presOf" srcId="{01F70227-A530-402B-8234-6219BA5042E2}" destId="{545382E5-4B8F-4CFC-B268-D1DFFBDBFF2B}" srcOrd="1" destOrd="0" presId="urn:microsoft.com/office/officeart/2005/8/layout/hierarchy2"/>
    <dgm:cxn modelId="{74CD676C-4396-41F7-9CA8-A5D13AA77D5E}" type="presOf" srcId="{DDF18D35-313E-4A1B-9239-7EFB8F379B8A}" destId="{B7D8A6B4-4091-4348-9E1D-F389E321DB97}" srcOrd="0" destOrd="0" presId="urn:microsoft.com/office/officeart/2005/8/layout/hierarchy2"/>
    <dgm:cxn modelId="{BA52F373-39CA-4648-9636-811B0ED4F1EC}" type="presOf" srcId="{33D69353-7A2A-4AC8-AE9D-9EC3BB9309B0}" destId="{945D33A7-B4DD-4F85-9BAC-AC07F4125A1B}" srcOrd="0" destOrd="0" presId="urn:microsoft.com/office/officeart/2005/8/layout/hierarchy2"/>
    <dgm:cxn modelId="{6C845775-52B5-47C4-BF20-D3D71C240A73}" type="presOf" srcId="{01F70227-A530-402B-8234-6219BA5042E2}" destId="{17604756-666B-4FFD-A5D0-993A95C11835}" srcOrd="0" destOrd="0" presId="urn:microsoft.com/office/officeart/2005/8/layout/hierarchy2"/>
    <dgm:cxn modelId="{C99BA7F3-3110-4D03-9F4B-D9C0342A56FB}" type="presOf" srcId="{5E8F5C93-7780-4FB3-847E-2269AC93C886}" destId="{98711067-26F8-46FF-BBF9-689E19033D3A}" srcOrd="0" destOrd="0" presId="urn:microsoft.com/office/officeart/2005/8/layout/hierarchy2"/>
    <dgm:cxn modelId="{3198C6DF-920A-4BBD-B617-5025010F440A}" type="presOf" srcId="{16186FFD-89C3-46F4-ADBA-7185FD48D91C}" destId="{B407E66D-D3A0-4316-B8FA-DBE9382C9595}" srcOrd="0"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46952790-983C-4F99-A1D2-717B7B337618}" srcId="{33D69353-7A2A-4AC8-AE9D-9EC3BB9309B0}" destId="{846E4908-22EA-4179-8238-07631B18C354}" srcOrd="0" destOrd="0" parTransId="{A4249EB3-D980-4C64-A546-4E29CD4A4E26}" sibTransId="{85645BA2-AA54-4223-8536-D8D74E9A70AB}"/>
    <dgm:cxn modelId="{96BA9BCF-402E-4ED6-B87E-56E893F4783F}" srcId="{41B436EC-513F-4100-9BBA-B88136188C91}" destId="{16186FFD-89C3-46F4-ADBA-7185FD48D91C}" srcOrd="0" destOrd="0" parTransId="{07A2E1E9-5390-4423-9305-54CA1D44876E}" sibTransId="{1E97B1ED-08A6-4144-B705-BB9FBA158754}"/>
    <dgm:cxn modelId="{F73EEBCF-6180-4885-B683-37F093DC9837}" type="presOf" srcId="{3477C91B-B4FE-44A7-90DE-BF76E200F4CE}" destId="{A803D9BA-5F08-48B3-B9F9-92230C95125C}" srcOrd="1"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BE2BFE15-307A-4DB9-8138-5A8773C139E6}" type="presOf" srcId="{C8DB921C-AE56-4AF2-890A-D2625B608FF1}" destId="{7BAA7782-892A-476F-B13E-ECD285B08CD6}" srcOrd="0"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B8516E4D-2881-4BF2-8014-4B12F5FD6A22}" srcId="{AD02F610-0F01-40E5-B034-8CD769BFB054}" destId="{41B436EC-513F-4100-9BBA-B88136188C91}" srcOrd="2" destOrd="0" parTransId="{084F58EE-6BED-4962-B2ED-F426142D8721}" sibTransId="{073A4D02-B7B0-435D-B002-1D1939F24440}"/>
    <dgm:cxn modelId="{4E61CCB4-8FBE-4256-AEA2-9BBAB8CFCB71}" srcId="{AD02F610-0F01-40E5-B034-8CD769BFB054}" destId="{DBCE5E31-7E17-448A-B6C7-4E83E1FC8984}" srcOrd="4" destOrd="0" parTransId="{C79C4AA5-B0D9-4533-8969-0CAFC173FB17}" sibTransId="{E842AEA3-07A5-4410-B436-A46798AAE6AF}"/>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E962E3C-B37F-4D43-A9C5-0251E1E65CDE}" type="presParOf" srcId="{83C11B1B-88F0-4B36-8644-AD5B0DC8E461}" destId="{E8990771-0AD1-49BF-AEEC-AF285D20BE92}" srcOrd="0" destOrd="0" presId="urn:microsoft.com/office/officeart/2005/8/layout/hierarchy2"/>
    <dgm:cxn modelId="{353BD97B-1732-4476-ACCD-1F8962CB55AF}" type="presParOf" srcId="{E8990771-0AD1-49BF-AEEC-AF285D20BE92}" destId="{EDC28D5A-D9B9-4108-8F31-2C7E129D8758}" srcOrd="0" destOrd="0" presId="urn:microsoft.com/office/officeart/2005/8/layout/hierarchy2"/>
    <dgm:cxn modelId="{70CEF10E-9D27-4681-9097-6FD87E4EDB69}" type="presParOf" srcId="{83C11B1B-88F0-4B36-8644-AD5B0DC8E461}" destId="{973FA2BE-C2F2-448D-BC61-0565ABAC7A56}" srcOrd="1" destOrd="0" presId="urn:microsoft.com/office/officeart/2005/8/layout/hierarchy2"/>
    <dgm:cxn modelId="{9BE6E77F-7384-4D28-A390-17D248BEE0A9}" type="presParOf" srcId="{973FA2BE-C2F2-448D-BC61-0565ABAC7A56}" destId="{945D33A7-B4DD-4F85-9BAC-AC07F4125A1B}" srcOrd="0" destOrd="0" presId="urn:microsoft.com/office/officeart/2005/8/layout/hierarchy2"/>
    <dgm:cxn modelId="{235A6697-19F9-4199-A2BD-149CA64A9B0E}" type="presParOf" srcId="{973FA2BE-C2F2-448D-BC61-0565ABAC7A56}" destId="{B6CF1D58-19AC-44DD-9D8E-7DAE0E10D3A5}" srcOrd="1" destOrd="0" presId="urn:microsoft.com/office/officeart/2005/8/layout/hierarchy2"/>
    <dgm:cxn modelId="{0D974A24-3FE0-4E4B-8746-4D16B182A82B}" type="presParOf" srcId="{B6CF1D58-19AC-44DD-9D8E-7DAE0E10D3A5}" destId="{630EB17A-65BF-45EC-8232-E19E7BF0C37C}" srcOrd="0" destOrd="0" presId="urn:microsoft.com/office/officeart/2005/8/layout/hierarchy2"/>
    <dgm:cxn modelId="{45EB6C1F-AD38-42E6-8A92-FA6583FAB72F}" type="presParOf" srcId="{630EB17A-65BF-45EC-8232-E19E7BF0C37C}" destId="{F4DFB4FA-A738-465F-9012-8A9B08AB26A4}" srcOrd="0" destOrd="0" presId="urn:microsoft.com/office/officeart/2005/8/layout/hierarchy2"/>
    <dgm:cxn modelId="{4B14D692-3CED-4D3B-883D-6040C66C2D3E}" type="presParOf" srcId="{B6CF1D58-19AC-44DD-9D8E-7DAE0E10D3A5}" destId="{80462CE3-78EF-4973-BF01-0F4EFBC9A72B}" srcOrd="1" destOrd="0" presId="urn:microsoft.com/office/officeart/2005/8/layout/hierarchy2"/>
    <dgm:cxn modelId="{52F9D780-C80E-41C4-AEAD-33B58B81685D}" type="presParOf" srcId="{80462CE3-78EF-4973-BF01-0F4EFBC9A72B}" destId="{9F0E2A4A-A541-481A-B198-AB0E0C6C0585}" srcOrd="0" destOrd="0" presId="urn:microsoft.com/office/officeart/2005/8/layout/hierarchy2"/>
    <dgm:cxn modelId="{D5BD3EBE-CBF0-4610-8890-6EAA1597076C}" type="presParOf" srcId="{80462CE3-78EF-4973-BF01-0F4EFBC9A72B}" destId="{7FA3EAC4-5B4F-4292-BE72-01F8BF3E7B10}" srcOrd="1" destOrd="0" presId="urn:microsoft.com/office/officeart/2005/8/layout/hierarchy2"/>
    <dgm:cxn modelId="{2A9D2B53-567B-41A3-BB03-D14FEFB6BBC8}" type="presParOf" srcId="{83C11B1B-88F0-4B36-8644-AD5B0DC8E461}" destId="{929746D5-709B-4280-937C-8CE71DDB6168}" srcOrd="2" destOrd="0" presId="urn:microsoft.com/office/officeart/2005/8/layout/hierarchy2"/>
    <dgm:cxn modelId="{27B7BBCB-447C-41C6-8675-BF6E2C491FAD}" type="presParOf" srcId="{929746D5-709B-4280-937C-8CE71DDB6168}" destId="{A803D9BA-5F08-48B3-B9F9-92230C95125C}" srcOrd="0" destOrd="0" presId="urn:microsoft.com/office/officeart/2005/8/layout/hierarchy2"/>
    <dgm:cxn modelId="{9AE48D0B-8A9C-4869-A16A-4E40E3367B87}" type="presParOf" srcId="{83C11B1B-88F0-4B36-8644-AD5B0DC8E461}" destId="{19665147-BB0C-43E9-B15C-70FB6B9149E3}" srcOrd="3" destOrd="0" presId="urn:microsoft.com/office/officeart/2005/8/layout/hierarchy2"/>
    <dgm:cxn modelId="{3FA2FA94-41B8-4B99-B1EF-6F69493E1B54}" type="presParOf" srcId="{19665147-BB0C-43E9-B15C-70FB6B9149E3}" destId="{7BAA7782-892A-476F-B13E-ECD285B08CD6}" srcOrd="0" destOrd="0" presId="urn:microsoft.com/office/officeart/2005/8/layout/hierarchy2"/>
    <dgm:cxn modelId="{B9A20279-AA25-4E7A-9D5F-A2C1261734F8}" type="presParOf" srcId="{19665147-BB0C-43E9-B15C-70FB6B9149E3}" destId="{ABE509DE-905F-419D-B2B2-F521D1F2F0D2}" srcOrd="1" destOrd="0" presId="urn:microsoft.com/office/officeart/2005/8/layout/hierarchy2"/>
    <dgm:cxn modelId="{1A36A4A8-941B-4E75-97F2-BB7D938A99AD}" type="presParOf" srcId="{ABE509DE-905F-419D-B2B2-F521D1F2F0D2}" destId="{17604756-666B-4FFD-A5D0-993A95C11835}" srcOrd="0" destOrd="0" presId="urn:microsoft.com/office/officeart/2005/8/layout/hierarchy2"/>
    <dgm:cxn modelId="{09341328-23FB-4F34-81BA-DEE26E1280A0}" type="presParOf" srcId="{17604756-666B-4FFD-A5D0-993A95C11835}" destId="{545382E5-4B8F-4CFC-B268-D1DFFBDBFF2B}" srcOrd="0" destOrd="0" presId="urn:microsoft.com/office/officeart/2005/8/layout/hierarchy2"/>
    <dgm:cxn modelId="{1AC125E3-777F-4601-9ABE-09A9AAFD8F85}" type="presParOf" srcId="{ABE509DE-905F-419D-B2B2-F521D1F2F0D2}" destId="{088715D4-AC82-4DFB-8A88-35A78125CE5A}" srcOrd="1" destOrd="0" presId="urn:microsoft.com/office/officeart/2005/8/layout/hierarchy2"/>
    <dgm:cxn modelId="{214F06C2-431C-4EFA-BFD1-73509E0AA43F}" type="presParOf" srcId="{088715D4-AC82-4DFB-8A88-35A78125CE5A}" destId="{E37B5633-D030-41A2-BE81-E26824CBC153}" srcOrd="0" destOrd="0" presId="urn:microsoft.com/office/officeart/2005/8/layout/hierarchy2"/>
    <dgm:cxn modelId="{A48ED780-E574-4C51-82CE-36D470695C85}"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4"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5"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E65BADD4-C957-4951-8560-C30281C3B985}" type="presParOf" srcId="{2F4E2F56-9082-4755-BD23-0528B2A0DE72}" destId="{50F76C4E-E45F-45F2-A481-41B2A8793CC2}" srcOrd="0" destOrd="0" presId="urn:microsoft.com/office/officeart/2005/8/layout/hierarchy2"/>
    <dgm:cxn modelId="{D16CC1AA-9BC6-47A9-8AF9-D8B47FC1D964}" type="presParOf" srcId="{50F76C4E-E45F-45F2-A481-41B2A8793CC2}" destId="{E02D31FD-9681-480C-A9EF-0F8D1EF77BEE}" srcOrd="0" destOrd="0" presId="urn:microsoft.com/office/officeart/2005/8/layout/hierarchy2"/>
    <dgm:cxn modelId="{EF827F8B-61D1-4766-91E8-38003BA00CD5}" type="presParOf" srcId="{2F4E2F56-9082-4755-BD23-0528B2A0DE72}" destId="{B23869F7-7A78-4124-963D-D2ED7F5B06DA}" srcOrd="1" destOrd="0" presId="urn:microsoft.com/office/officeart/2005/8/layout/hierarchy2"/>
    <dgm:cxn modelId="{D53B2C5E-92B6-4EA6-9CD3-DBF695265F29}" type="presParOf" srcId="{B23869F7-7A78-4124-963D-D2ED7F5B06DA}" destId="{B407E66D-D3A0-4316-B8FA-DBE9382C9595}" srcOrd="0" destOrd="0" presId="urn:microsoft.com/office/officeart/2005/8/layout/hierarchy2"/>
    <dgm:cxn modelId="{6B5A6912-F07C-47DE-A253-118C0F069590}" type="presParOf" srcId="{B23869F7-7A78-4124-963D-D2ED7F5B06DA}" destId="{186F663E-0D86-4D71-9605-B0395D65A1B7}" srcOrd="1" destOrd="0" presId="urn:microsoft.com/office/officeart/2005/8/layout/hierarchy2"/>
    <dgm:cxn modelId="{5335148A-9565-4FA1-A783-0761ED3FF352}" type="presParOf" srcId="{83C11B1B-88F0-4B36-8644-AD5B0DC8E461}" destId="{98711067-26F8-46FF-BBF9-689E19033D3A}" srcOrd="6" destOrd="0" presId="urn:microsoft.com/office/officeart/2005/8/layout/hierarchy2"/>
    <dgm:cxn modelId="{11A6D30E-CEAB-47C2-97E0-8AB889270FAD}" type="presParOf" srcId="{98711067-26F8-46FF-BBF9-689E19033D3A}" destId="{E1B8458F-8861-4E0F-A61C-17D6F8951CAE}" srcOrd="0" destOrd="0" presId="urn:microsoft.com/office/officeart/2005/8/layout/hierarchy2"/>
    <dgm:cxn modelId="{C7FCEDDD-CE0F-4077-96F6-6E3B5A91152B}" type="presParOf" srcId="{83C11B1B-88F0-4B36-8644-AD5B0DC8E461}" destId="{1F0970F0-A3C8-4A55-9ECE-BE578442D9C3}" srcOrd="7" destOrd="0" presId="urn:microsoft.com/office/officeart/2005/8/layout/hierarchy2"/>
    <dgm:cxn modelId="{E0A4E5C9-1C66-40D8-A5EA-F5CFF9048BA3}" type="presParOf" srcId="{1F0970F0-A3C8-4A55-9ECE-BE578442D9C3}" destId="{8C02769E-1CAF-49B3-97B7-3949909D7FC4}" srcOrd="0" destOrd="0" presId="urn:microsoft.com/office/officeart/2005/8/layout/hierarchy2"/>
    <dgm:cxn modelId="{CF694F7D-9175-406A-B752-C57536F2D018}" type="presParOf" srcId="{1F0970F0-A3C8-4A55-9ECE-BE578442D9C3}" destId="{812D464A-FC6F-47B0-8A4A-D490B8FCD1E4}" srcOrd="1" destOrd="0" presId="urn:microsoft.com/office/officeart/2005/8/layout/hierarchy2"/>
    <dgm:cxn modelId="{5E524BB4-902F-498D-A5A8-B26A94FBB22C}" type="presParOf" srcId="{812D464A-FC6F-47B0-8A4A-D490B8FCD1E4}" destId="{92D7B898-2D70-4ED2-AE89-037D28148588}" srcOrd="0" destOrd="0" presId="urn:microsoft.com/office/officeart/2005/8/layout/hierarchy2"/>
    <dgm:cxn modelId="{D4B425E4-D851-4A62-9029-5450FCE1DE97}" type="presParOf" srcId="{92D7B898-2D70-4ED2-AE89-037D28148588}" destId="{141F8DA5-CDA6-46FF-BFE6-F9837B17ABE7}" srcOrd="0" destOrd="0" presId="urn:microsoft.com/office/officeart/2005/8/layout/hierarchy2"/>
    <dgm:cxn modelId="{549F9C13-7498-4242-B560-F4877149BE6D}" type="presParOf" srcId="{812D464A-FC6F-47B0-8A4A-D490B8FCD1E4}" destId="{3013E15F-8960-4364-9264-AA9A1D64FC61}" srcOrd="1" destOrd="0" presId="urn:microsoft.com/office/officeart/2005/8/layout/hierarchy2"/>
    <dgm:cxn modelId="{7139C7AA-4AFD-45BB-9159-FA5E475174AE}" type="presParOf" srcId="{3013E15F-8960-4364-9264-AA9A1D64FC61}" destId="{B7D8A6B4-4091-4348-9E1D-F389E321DB97}" srcOrd="0" destOrd="0" presId="urn:microsoft.com/office/officeart/2005/8/layout/hierarchy2"/>
    <dgm:cxn modelId="{0479D0A4-7186-4C1C-8173-9782F9B710C2}" type="presParOf" srcId="{3013E15F-8960-4364-9264-AA9A1D64FC61}" destId="{1BCE9458-1371-4BE3-81F5-08D849F9C56A}" srcOrd="1" destOrd="0" presId="urn:microsoft.com/office/officeart/2005/8/layout/hierarchy2"/>
    <dgm:cxn modelId="{9B0CECA8-FF37-4DD6-A7D5-F76095DD1F9A}" type="presParOf" srcId="{83C11B1B-88F0-4B36-8644-AD5B0DC8E461}" destId="{366BB584-A6A1-4C8A-BE4F-6563E202AE8E}" srcOrd="8" destOrd="0" presId="urn:microsoft.com/office/officeart/2005/8/layout/hierarchy2"/>
    <dgm:cxn modelId="{FD583FA0-4355-459E-8F75-FF9AD7383AAE}" type="presParOf" srcId="{366BB584-A6A1-4C8A-BE4F-6563E202AE8E}" destId="{AD0D1097-A4B6-4788-9845-C0769065D38F}" srcOrd="0" destOrd="0" presId="urn:microsoft.com/office/officeart/2005/8/layout/hierarchy2"/>
    <dgm:cxn modelId="{74AE0DF5-8CAD-4DB8-B539-73CDCBB2F085}" type="presParOf" srcId="{83C11B1B-88F0-4B36-8644-AD5B0DC8E461}" destId="{DB7283E3-2FF2-4EE4-8816-C4E099F4A83E}" srcOrd="9" destOrd="0" presId="urn:microsoft.com/office/officeart/2005/8/layout/hierarchy2"/>
    <dgm:cxn modelId="{A534F07F-0493-46C8-BAAA-385925FCFA75}" type="presParOf" srcId="{DB7283E3-2FF2-4EE4-8816-C4E099F4A83E}" destId="{56CA99F2-01DB-402F-91DD-ED7C7C882D73}" srcOrd="0" destOrd="0" presId="urn:microsoft.com/office/officeart/2005/8/layout/hierarchy2"/>
    <dgm:cxn modelId="{AD128106-7A60-4FBA-BE22-B9CFD9962C2C}" type="presParOf" srcId="{DB7283E3-2FF2-4EE4-8816-C4E099F4A83E}" destId="{2E384A49-846F-4AB7-B1D5-BAEF62192FA4}" srcOrd="1" destOrd="0" presId="urn:microsoft.com/office/officeart/2005/8/layout/hierarchy2"/>
    <dgm:cxn modelId="{A211A5FB-6708-45DC-8796-520A94A3620E}" type="presParOf" srcId="{2E384A49-846F-4AB7-B1D5-BAEF62192FA4}" destId="{7357BBFB-67D7-474F-B5A4-F4EA7ED4E802}" srcOrd="0" destOrd="0" presId="urn:microsoft.com/office/officeart/2005/8/layout/hierarchy2"/>
    <dgm:cxn modelId="{FCE247D2-CFBA-4755-B6C1-6A0F7C47128A}" type="presParOf" srcId="{7357BBFB-67D7-474F-B5A4-F4EA7ED4E802}" destId="{E7F80291-EFFE-4802-9936-173E8BCCC922}" srcOrd="0" destOrd="0" presId="urn:microsoft.com/office/officeart/2005/8/layout/hierarchy2"/>
    <dgm:cxn modelId="{BCCAC02B-F759-4F7D-9C29-10F07C10D9FC}" type="presParOf" srcId="{2E384A49-846F-4AB7-B1D5-BAEF62192FA4}" destId="{8CB57168-CAC0-402A-A98E-E88725095875}" srcOrd="1" destOrd="0" presId="urn:microsoft.com/office/officeart/2005/8/layout/hierarchy2"/>
    <dgm:cxn modelId="{9E24232D-26C8-4285-849D-E11ACA2B9F8B}" type="presParOf" srcId="{8CB57168-CAC0-402A-A98E-E88725095875}" destId="{9268D44F-E1A3-47BD-ADFC-CFF3DB714511}" srcOrd="0" destOrd="0" presId="urn:microsoft.com/office/officeart/2005/8/layout/hierarchy2"/>
    <dgm:cxn modelId="{15C39279-6D6C-48B0-8F55-C92D7A3C4564}"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2000" b="1" dirty="0" smtClean="0"/>
            <a:t>朋友失約</a:t>
          </a:r>
          <a:endParaRPr lang="zh-TW" altLang="en-US" sz="2000" b="1" dirty="0"/>
        </a:p>
      </dgm:t>
    </dgm:pt>
    <dgm:pt modelId="{AADF3587-AA30-42A6-917D-5BDD02988BA2}" type="parTrans" cxnId="{66B2A2C7-8FF6-4B88-8381-D01B1D577C0B}">
      <dgm:prSet/>
      <dgm:spPr/>
      <dgm:t>
        <a:bodyPr/>
        <a:lstStyle/>
        <a:p>
          <a:endParaRPr lang="zh-TW" altLang="en-US" sz="2000" b="1"/>
        </a:p>
      </dgm:t>
    </dgm:pt>
    <dgm:pt modelId="{81402498-FC66-42F9-992C-703276E5B062}" type="sibTrans" cxnId="{66B2A2C7-8FF6-4B88-8381-D01B1D577C0B}">
      <dgm:prSet/>
      <dgm:spPr/>
      <dgm:t>
        <a:bodyPr/>
        <a:lstStyle/>
        <a:p>
          <a:endParaRPr lang="zh-TW" altLang="en-US" sz="2000" b="1"/>
        </a:p>
      </dgm:t>
    </dgm:pt>
    <dgm:pt modelId="{DBCE5E31-7E17-448A-B6C7-4E83E1FC8984}">
      <dgm:prSet phldrT="[文字]" custT="1"/>
      <dgm:spPr/>
      <dgm:t>
        <a:bodyPr/>
        <a:lstStyle/>
        <a:p>
          <a:r>
            <a:rPr lang="zh-TW" altLang="en-US" sz="2000" b="1" dirty="0" smtClean="0"/>
            <a:t>天氣惡劣</a:t>
          </a:r>
          <a:endParaRPr lang="zh-TW" altLang="en-US" sz="2000" b="1" dirty="0"/>
        </a:p>
      </dgm:t>
    </dgm:pt>
    <dgm:pt modelId="{E842AEA3-07A5-4410-B436-A46798AAE6AF}" type="sibTrans" cxnId="{4E61CCB4-8FBE-4256-AEA2-9BBAB8CFCB71}">
      <dgm:prSet/>
      <dgm:spPr/>
      <dgm:t>
        <a:bodyPr/>
        <a:lstStyle/>
        <a:p>
          <a:endParaRPr lang="zh-TW" altLang="en-US" sz="2000" b="1"/>
        </a:p>
      </dgm:t>
    </dgm:pt>
    <dgm:pt modelId="{C79C4AA5-B0D9-4533-8969-0CAFC173FB17}" type="parTrans" cxnId="{4E61CCB4-8FBE-4256-AEA2-9BBAB8CFCB71}">
      <dgm:prSet custT="1"/>
      <dgm:spPr>
        <a:ln>
          <a:headEnd type="arrow" w="med" len="med"/>
          <a:tailEnd type="none" w="med" len="med"/>
        </a:ln>
      </dgm:spPr>
      <dgm:t>
        <a:bodyPr/>
        <a:lstStyle/>
        <a:p>
          <a:endParaRPr lang="zh-TW" altLang="en-US" sz="2000" b="1"/>
        </a:p>
      </dgm:t>
    </dgm:pt>
    <dgm:pt modelId="{631EA78F-338D-410F-B66C-B50FB41077E0}">
      <dgm:prSet phldrT="[文字]" custT="1"/>
      <dgm:spPr>
        <a:ln w="76200">
          <a:noFill/>
        </a:ln>
      </dgm:spPr>
      <dgm:t>
        <a:bodyPr/>
        <a:lstStyle/>
        <a:p>
          <a:r>
            <a:rPr lang="zh-TW" altLang="en-US" sz="2000" b="1" dirty="0" smtClean="0"/>
            <a:t>出席家庭</a:t>
          </a:r>
          <a:r>
            <a:rPr lang="en-US" altLang="zh-TW" sz="2000" b="1" dirty="0" smtClean="0"/>
            <a:t/>
          </a:r>
          <a:br>
            <a:rPr lang="en-US" altLang="zh-TW" sz="2000" b="1" dirty="0" smtClean="0"/>
          </a:br>
          <a:r>
            <a:rPr lang="zh-TW" altLang="en-US" sz="2000" b="1" dirty="0" smtClean="0"/>
            <a:t>聚餐</a:t>
          </a:r>
          <a:endParaRPr lang="zh-TW" altLang="en-US" sz="2000" b="1" dirty="0"/>
        </a:p>
      </dgm:t>
    </dgm:pt>
    <dgm:pt modelId="{803A7865-DF70-491D-8135-FD596F8197F1}" type="sibTrans" cxnId="{5A8AA6C7-3E20-47AC-873A-E023DCEF8E0D}">
      <dgm:prSet/>
      <dgm:spPr/>
      <dgm:t>
        <a:bodyPr/>
        <a:lstStyle/>
        <a:p>
          <a:endParaRPr lang="zh-TW" altLang="en-US" sz="2000" b="1"/>
        </a:p>
      </dgm:t>
    </dgm:pt>
    <dgm:pt modelId="{F05BDC7A-7673-4F8A-9A23-C414A9CB479C}" type="parTrans" cxnId="{5A8AA6C7-3E20-47AC-873A-E023DCEF8E0D}">
      <dgm:prSet custT="1"/>
      <dgm:spPr>
        <a:ln>
          <a:headEnd type="arrow" w="med" len="med"/>
          <a:tailEnd type="none" w="med" len="med"/>
        </a:ln>
      </dgm:spPr>
      <dgm:t>
        <a:bodyPr/>
        <a:lstStyle/>
        <a:p>
          <a:endParaRPr lang="zh-TW" altLang="en-US" sz="2000" b="1"/>
        </a:p>
      </dgm:t>
    </dgm:pt>
    <dgm:pt modelId="{41B436EC-513F-4100-9BBA-B88136188C91}">
      <dgm:prSet phldrT="[文字]" custT="1"/>
      <dgm:spPr/>
      <dgm:t>
        <a:bodyPr/>
        <a:lstStyle/>
        <a:p>
          <a:r>
            <a:rPr lang="zh-TW" altLang="en-US" sz="2000" b="1" dirty="0" smtClean="0"/>
            <a:t>父母不批准外出</a:t>
          </a:r>
          <a:endParaRPr lang="zh-TW" altLang="en-US" sz="2000" b="1" dirty="0"/>
        </a:p>
      </dgm:t>
    </dgm:pt>
    <dgm:pt modelId="{073A4D02-B7B0-435D-B002-1D1939F24440}" type="sibTrans" cxnId="{B8516E4D-2881-4BF2-8014-4B12F5FD6A22}">
      <dgm:prSet/>
      <dgm:spPr/>
      <dgm:t>
        <a:bodyPr/>
        <a:lstStyle/>
        <a:p>
          <a:endParaRPr lang="zh-TW" altLang="en-US" sz="2000" b="1"/>
        </a:p>
      </dgm:t>
    </dgm:pt>
    <dgm:pt modelId="{084F58EE-6BED-4962-B2ED-F426142D8721}" type="parTrans" cxnId="{B8516E4D-2881-4BF2-8014-4B12F5FD6A22}">
      <dgm:prSet custT="1"/>
      <dgm:spPr>
        <a:ln>
          <a:headEnd type="arrow" w="med" len="med"/>
          <a:tailEnd type="none" w="med" len="med"/>
        </a:ln>
      </dgm:spPr>
      <dgm:t>
        <a:bodyPr/>
        <a:lstStyle/>
        <a:p>
          <a:endParaRPr lang="zh-TW" altLang="en-US" sz="2000" b="1"/>
        </a:p>
      </dgm:t>
    </dgm:pt>
    <dgm:pt modelId="{D089125E-861B-4852-B748-C329C395BB5D}">
      <dgm:prSet phldrT="[文字]" custT="1"/>
      <dgm:spPr>
        <a:ln w="76200">
          <a:noFill/>
        </a:ln>
      </dgm:spPr>
      <dgm:t>
        <a:bodyPr/>
        <a:lstStyle/>
        <a:p>
          <a:r>
            <a:rPr lang="zh-TW" altLang="en-US" sz="2000" b="1" dirty="0" smtClean="0"/>
            <a:t>留在家中</a:t>
          </a:r>
          <a:r>
            <a:rPr lang="en-US" altLang="zh-TW" sz="2000" b="1" dirty="0" smtClean="0"/>
            <a:t/>
          </a:r>
          <a:br>
            <a:rPr lang="en-US" altLang="zh-TW" sz="2000" b="1" dirty="0" smtClean="0"/>
          </a:br>
          <a:r>
            <a:rPr lang="zh-TW" altLang="en-US" sz="2000" b="1" dirty="0" smtClean="0"/>
            <a:t>休息</a:t>
          </a:r>
          <a:endParaRPr lang="zh-TW" altLang="en-US" sz="2000" b="1" dirty="0"/>
        </a:p>
      </dgm:t>
    </dgm:pt>
    <dgm:pt modelId="{477AD0E5-557E-4A4B-B0BE-8B8BE7CC2914}" type="sibTrans" cxnId="{B3E085B5-35AC-4BDE-9B5A-2B419D8B8068}">
      <dgm:prSet/>
      <dgm:spPr/>
      <dgm:t>
        <a:bodyPr/>
        <a:lstStyle/>
        <a:p>
          <a:endParaRPr lang="zh-TW" altLang="en-US" sz="2000" b="1"/>
        </a:p>
      </dgm:t>
    </dgm:pt>
    <dgm:pt modelId="{C6612B27-AEA9-4682-96C8-D63932E62D8D}" type="parTrans" cxnId="{B3E085B5-35AC-4BDE-9B5A-2B419D8B8068}">
      <dgm:prSet custT="1"/>
      <dgm:spPr>
        <a:ln>
          <a:headEnd type="arrow" w="med" len="med"/>
          <a:tailEnd type="none" w="med" len="med"/>
        </a:ln>
      </dgm:spPr>
      <dgm:t>
        <a:bodyPr/>
        <a:lstStyle/>
        <a:p>
          <a:endParaRPr lang="zh-TW" altLang="en-US" sz="2000" b="1"/>
        </a:p>
      </dgm:t>
    </dgm:pt>
    <dgm:pt modelId="{C8DB921C-AE56-4AF2-890A-D2625B608FF1}">
      <dgm:prSet custT="1"/>
      <dgm:spPr/>
      <dgm:t>
        <a:bodyPr/>
        <a:lstStyle/>
        <a:p>
          <a:r>
            <a:rPr lang="zh-TW" altLang="en-US" sz="2000" b="1" dirty="0" smtClean="0"/>
            <a:t>生病</a:t>
          </a:r>
          <a:endParaRPr lang="zh-TW" altLang="en-US" sz="20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2000"/>
        </a:p>
      </dgm:t>
    </dgm:pt>
    <dgm:pt modelId="{9C7BC97E-B0FE-436F-A995-CCC606EA77AB}" type="sibTrans" cxnId="{C7FB0EDA-7039-48FC-855D-0349594C5E12}">
      <dgm:prSet/>
      <dgm:spPr/>
      <dgm:t>
        <a:bodyPr/>
        <a:lstStyle/>
        <a:p>
          <a:endParaRPr lang="zh-TW" altLang="en-US" sz="2000"/>
        </a:p>
      </dgm:t>
    </dgm:pt>
    <dgm:pt modelId="{AB0EEF4B-C2CB-4160-B82F-402303B03599}">
      <dgm:prSet custT="1"/>
      <dgm:spPr>
        <a:ln w="76200">
          <a:noFill/>
        </a:ln>
      </dgm:spPr>
      <dgm:t>
        <a:bodyPr/>
        <a:lstStyle/>
        <a:p>
          <a:r>
            <a:rPr lang="zh-TW" altLang="en-US" sz="2000" b="1" dirty="0" smtClean="0">
              <a:latin typeface="+mj-ea"/>
              <a:ea typeface="+mj-ea"/>
            </a:rPr>
            <a:t>父母擔心</a:t>
          </a:r>
          <a:r>
            <a:rPr lang="en-US" altLang="zh-TW" sz="2000" b="1" dirty="0" smtClean="0">
              <a:latin typeface="+mj-ea"/>
              <a:ea typeface="+mj-ea"/>
            </a:rPr>
            <a:t/>
          </a:r>
          <a:br>
            <a:rPr lang="en-US" altLang="zh-TW" sz="2000" b="1" dirty="0" smtClean="0">
              <a:latin typeface="+mj-ea"/>
              <a:ea typeface="+mj-ea"/>
            </a:rPr>
          </a:br>
          <a:r>
            <a:rPr lang="zh-TW" altLang="en-US" sz="2000" b="1" dirty="0" smtClean="0">
              <a:latin typeface="+mj-ea"/>
              <a:ea typeface="+mj-ea"/>
            </a:rPr>
            <a:t>安全</a:t>
          </a:r>
          <a:endParaRPr lang="zh-TW" altLang="en-US" sz="2000" b="1" dirty="0"/>
        </a:p>
      </dgm:t>
    </dgm:pt>
    <dgm:pt modelId="{82F911A2-A00C-4F39-856A-16F7FAEE97CF}" type="sibTrans" cxnId="{D6454FA9-775C-4F24-8B56-040392D7D410}">
      <dgm:prSet/>
      <dgm:spPr/>
      <dgm:t>
        <a:bodyPr/>
        <a:lstStyle/>
        <a:p>
          <a:endParaRPr lang="zh-TW" altLang="en-US" sz="2000"/>
        </a:p>
      </dgm:t>
    </dgm:pt>
    <dgm:pt modelId="{C1AC5209-44C1-43D6-BA16-6849CE276FD9}" type="parTrans" cxnId="{D6454FA9-775C-4F24-8B56-040392D7D410}">
      <dgm:prSet custT="1"/>
      <dgm:spPr>
        <a:ln>
          <a:headEnd type="arrow" w="med" len="med"/>
          <a:tailEnd type="none" w="med" len="med"/>
        </a:ln>
      </dgm:spPr>
      <dgm:t>
        <a:bodyPr/>
        <a:lstStyle/>
        <a:p>
          <a:endParaRPr lang="zh-TW" altLang="en-US" sz="2000"/>
        </a:p>
      </dgm:t>
    </dgm:pt>
    <dgm:pt modelId="{0351EE3B-5902-4166-AE6E-621160CA22F5}">
      <dgm:prSet custT="1"/>
      <dgm:spPr>
        <a:ln w="76200">
          <a:noFill/>
        </a:ln>
      </dgm:spPr>
      <dgm:t>
        <a:bodyPr/>
        <a:lstStyle/>
        <a:p>
          <a:r>
            <a:rPr lang="zh-TW" altLang="en-US" sz="2000" b="1" dirty="0" smtClean="0"/>
            <a:t>年紀小</a:t>
          </a:r>
          <a:endParaRPr lang="zh-TW" altLang="en-US" sz="2000" dirty="0"/>
        </a:p>
      </dgm:t>
    </dgm:pt>
    <dgm:pt modelId="{CA67246D-3D99-401C-B9B3-7511348ED059}" type="parTrans" cxnId="{F8659451-5983-4D6C-A8A2-29C0F00A48B2}">
      <dgm:prSet custT="1"/>
      <dgm:spPr>
        <a:ln>
          <a:headEnd type="arrow" w="med" len="med"/>
          <a:tailEnd type="none" w="med" len="med"/>
        </a:ln>
      </dgm:spPr>
      <dgm:t>
        <a:bodyPr/>
        <a:lstStyle/>
        <a:p>
          <a:endParaRPr lang="zh-TW" altLang="en-US" sz="2000"/>
        </a:p>
      </dgm:t>
    </dgm:pt>
    <dgm:pt modelId="{7BCB1CB0-CD38-47C5-B6FB-904B258BE2E9}" type="sibTrans" cxnId="{F8659451-5983-4D6C-A8A2-29C0F00A48B2}">
      <dgm:prSet/>
      <dgm:spPr/>
      <dgm:t>
        <a:bodyPr/>
        <a:lstStyle/>
        <a:p>
          <a:endParaRPr lang="zh-TW" altLang="en-US" sz="2000"/>
        </a:p>
      </dgm:t>
    </dgm:pt>
    <dgm:pt modelId="{91E5D4E2-D611-44A4-9B78-03C5E1320207}">
      <dgm:prSet phldrT="[文字]" custT="1"/>
      <dgm:spPr/>
      <dgm:t>
        <a:bodyPr/>
        <a:lstStyle/>
        <a:p>
          <a:r>
            <a:rPr lang="zh-TW" altLang="en-US" sz="2000" b="1" dirty="0" smtClean="0"/>
            <a:t>與家庭聚餐日期相撞</a:t>
          </a:r>
          <a:endParaRPr lang="zh-TW" altLang="en-US" sz="20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2000"/>
        </a:p>
      </dgm:t>
    </dgm:pt>
    <dgm:pt modelId="{C829C036-37E5-40C8-B34A-7ADC476535F6}" type="sibTrans" cxnId="{19BBD5A3-614C-451C-952C-F6BF719D34AA}">
      <dgm:prSet/>
      <dgm:spPr/>
      <dgm:t>
        <a:bodyPr/>
        <a:lstStyle/>
        <a:p>
          <a:endParaRPr lang="zh-TW" altLang="en-US" sz="2000"/>
        </a:p>
      </dgm:t>
    </dgm:pt>
    <dgm:pt modelId="{639AA816-09F9-4EE6-A947-187FA391C1C9}">
      <dgm:prSet phldrT="[文字]" custT="1"/>
      <dgm:spPr>
        <a:ln w="76200">
          <a:noFill/>
        </a:ln>
      </dgm:spPr>
      <dgm:t>
        <a:bodyPr/>
        <a:lstStyle/>
        <a:p>
          <a:r>
            <a:rPr lang="zh-TW" altLang="en-US" sz="2000" b="1" dirty="0" smtClean="0"/>
            <a:t>要留在安全地方</a:t>
          </a:r>
          <a:endParaRPr lang="zh-TW" altLang="en-US" sz="2000" b="1" dirty="0"/>
        </a:p>
      </dgm:t>
    </dgm:pt>
    <dgm:pt modelId="{2EFD8250-A047-41B4-AE57-BE4175A49A67}" type="parTrans" cxnId="{FEC9411F-F9CF-49D7-AAFC-7A122C13A368}">
      <dgm:prSet custT="1"/>
      <dgm:spPr>
        <a:ln>
          <a:headEnd type="arrow" w="med" len="med"/>
          <a:tailEnd type="none" w="med" len="med"/>
        </a:ln>
      </dgm:spPr>
      <dgm:t>
        <a:bodyPr/>
        <a:lstStyle/>
        <a:p>
          <a:endParaRPr lang="zh-TW" altLang="en-US" sz="2000"/>
        </a:p>
      </dgm:t>
    </dgm:pt>
    <dgm:pt modelId="{75FDA1F2-E6F2-4D50-B562-F70DF40C08D5}" type="sibTrans" cxnId="{FEC9411F-F9CF-49D7-AAFC-7A122C13A368}">
      <dgm:prSet/>
      <dgm:spPr/>
      <dgm:t>
        <a:bodyPr/>
        <a:lstStyle/>
        <a:p>
          <a:endParaRPr lang="zh-TW" altLang="en-US" sz="2000"/>
        </a:p>
      </dgm:t>
    </dgm:pt>
    <dgm:pt modelId="{E29C38B8-6325-4937-84FA-0FEB78BB803A}">
      <dgm:prSet phldrT="[文字]" custT="1"/>
      <dgm:spPr>
        <a:ln w="76200">
          <a:noFill/>
        </a:ln>
      </dgm:spPr>
      <dgm:t>
        <a:bodyPr/>
        <a:lstStyle/>
        <a:p>
          <a:r>
            <a:rPr lang="zh-TW" altLang="en-US" sz="2000" b="1" dirty="0" smtClean="0"/>
            <a:t>不能外出</a:t>
          </a:r>
          <a:endParaRPr lang="zh-TW" altLang="en-US" sz="2000" b="1" dirty="0"/>
        </a:p>
      </dgm:t>
    </dgm:pt>
    <dgm:pt modelId="{16F23305-B5F8-438E-85C9-E05D9E55F65A}" type="parTrans" cxnId="{A1A552C2-2642-49F7-A3CC-2F052DDC9606}">
      <dgm:prSet custT="1"/>
      <dgm:spPr>
        <a:ln>
          <a:headEnd type="arrow" w="med" len="med"/>
          <a:tailEnd type="none" w="med" len="med"/>
        </a:ln>
      </dgm:spPr>
      <dgm:t>
        <a:bodyPr/>
        <a:lstStyle/>
        <a:p>
          <a:endParaRPr lang="zh-TW" altLang="en-US" sz="2000"/>
        </a:p>
      </dgm:t>
    </dgm:pt>
    <dgm:pt modelId="{216B5732-0B68-4C52-98C8-6373665DCCF2}" type="sibTrans" cxnId="{A1A552C2-2642-49F7-A3CC-2F052DDC9606}">
      <dgm:prSet/>
      <dgm:spPr/>
      <dgm:t>
        <a:bodyPr/>
        <a:lstStyle/>
        <a:p>
          <a:endParaRPr lang="zh-TW" altLang="en-US" sz="2000"/>
        </a:p>
      </dgm:t>
    </dgm:pt>
    <dgm:pt modelId="{33D69353-7A2A-4AC8-AE9D-9EC3BB9309B0}">
      <dgm:prSet custT="1"/>
      <dgm:spPr/>
      <dgm:t>
        <a:bodyPr/>
        <a:lstStyle/>
        <a:p>
          <a:r>
            <a:rPr lang="zh-TW" altLang="en-US" sz="2000" b="1" dirty="0" smtClean="0"/>
            <a:t>忘記</a:t>
          </a:r>
          <a:endParaRPr lang="zh-TW" altLang="en-US" sz="2000" b="1" dirty="0"/>
        </a:p>
      </dgm:t>
    </dgm:pt>
    <dgm:pt modelId="{1CBCAC3F-78B8-4B08-9F47-0DC367D652A4}" type="parTrans" cxnId="{3144E004-2C9C-4888-9233-EA6B38A24CA6}">
      <dgm:prSet custT="1"/>
      <dgm:spPr>
        <a:ln>
          <a:headEnd type="arrow" w="med" len="med"/>
          <a:tailEnd type="none" w="med" len="med"/>
        </a:ln>
      </dgm:spPr>
      <dgm:t>
        <a:bodyPr/>
        <a:lstStyle/>
        <a:p>
          <a:endParaRPr lang="zh-TW" altLang="en-US" sz="2000"/>
        </a:p>
      </dgm:t>
    </dgm:pt>
    <dgm:pt modelId="{2B5103AC-1345-4CF3-BF12-68DDF2F333A8}" type="sibTrans" cxnId="{3144E004-2C9C-4888-9233-EA6B38A24CA6}">
      <dgm:prSet/>
      <dgm:spPr/>
      <dgm:t>
        <a:bodyPr/>
        <a:lstStyle/>
        <a:p>
          <a:endParaRPr lang="zh-TW" altLang="en-US" sz="2000"/>
        </a:p>
      </dgm:t>
    </dgm:pt>
    <dgm:pt modelId="{846E4908-22EA-4179-8238-07631B18C354}">
      <dgm:prSet custT="1"/>
      <dgm:spPr/>
      <dgm:t>
        <a:bodyPr/>
        <a:lstStyle/>
        <a:p>
          <a:endParaRPr lang="zh-TW" altLang="en-US" sz="2000" b="1" dirty="0"/>
        </a:p>
      </dgm:t>
    </dgm:pt>
    <dgm:pt modelId="{A4249EB3-D980-4C64-A546-4E29CD4A4E26}" type="parTrans" cxnId="{46952790-983C-4F99-A1D2-717B7B337618}">
      <dgm:prSet custT="1"/>
      <dgm:spPr>
        <a:ln>
          <a:headEnd type="arrow" w="med" len="med"/>
          <a:tailEnd type="none" w="med" len="med"/>
        </a:ln>
      </dgm:spPr>
      <dgm:t>
        <a:bodyPr/>
        <a:lstStyle/>
        <a:p>
          <a:endParaRPr lang="zh-TW" altLang="en-US" sz="2000"/>
        </a:p>
      </dgm:t>
    </dgm:pt>
    <dgm:pt modelId="{85645BA2-AA54-4223-8536-D8D74E9A70AB}" type="sibTrans" cxnId="{46952790-983C-4F99-A1D2-717B7B337618}">
      <dgm:prSet/>
      <dgm:spPr/>
      <dgm:t>
        <a:bodyPr/>
        <a:lstStyle/>
        <a:p>
          <a:endParaRPr lang="zh-TW" altLang="en-US" sz="2000"/>
        </a:p>
      </dgm:t>
    </dgm:pt>
    <dgm:pt modelId="{16186FFD-89C3-46F4-ADBA-7185FD48D91C}">
      <dgm:prSet custT="1"/>
      <dgm:spPr>
        <a:ln w="76200">
          <a:noFill/>
        </a:ln>
      </dgm:spPr>
      <dgm:t>
        <a:bodyPr/>
        <a:lstStyle/>
        <a:p>
          <a:endParaRPr lang="zh-TW" altLang="en-US" sz="20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2000"/>
        </a:p>
      </dgm:t>
    </dgm:pt>
    <dgm:pt modelId="{1E97B1ED-08A6-4144-B705-BB9FBA158754}" type="sibTrans" cxnId="{96BA9BCF-402E-4ED6-B87E-56E893F4783F}">
      <dgm:prSet/>
      <dgm:spPr/>
      <dgm:t>
        <a:bodyPr/>
        <a:lstStyle/>
        <a:p>
          <a:endParaRPr lang="zh-TW" altLang="en-US" sz="2000"/>
        </a:p>
      </dgm:t>
    </dgm:pt>
    <dgm:pt modelId="{DDF18D35-313E-4A1B-9239-7EFB8F379B8A}">
      <dgm:prSet phldrT="[文字]" custT="1"/>
      <dgm:spPr>
        <a:solidFill>
          <a:schemeClr val="accent1">
            <a:lumMod val="60000"/>
            <a:lumOff val="40000"/>
          </a:schemeClr>
        </a:solidFill>
      </dgm:spPr>
      <dgm:t>
        <a:bodyPr/>
        <a:lstStyle/>
        <a:p>
          <a:r>
            <a:rPr lang="zh-TW" altLang="en-US" sz="2000" b="1" dirty="0" smtClean="0"/>
            <a:t>家庭因素</a:t>
          </a:r>
          <a:endParaRPr lang="zh-TW" altLang="en-US" sz="20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2000"/>
        </a:p>
      </dgm:t>
    </dgm:pt>
    <dgm:pt modelId="{7CCDED68-B116-42BE-B6AE-861CC783C9DF}" type="sibTrans" cxnId="{4484F090-12F2-46FC-B7E7-DCDE0129A5CB}">
      <dgm:prSet/>
      <dgm:spPr/>
      <dgm:t>
        <a:bodyPr/>
        <a:lstStyle/>
        <a:p>
          <a:endParaRPr lang="zh-TW" altLang="en-US" sz="2000"/>
        </a:p>
      </dgm:t>
    </dgm:pt>
    <dgm:pt modelId="{A4C563F9-E6A0-48E7-8E69-35A1821E6EB8}">
      <dgm:prSet phldrT="[文字]" custT="1"/>
      <dgm:spPr>
        <a:solidFill>
          <a:schemeClr val="accent1">
            <a:lumMod val="60000"/>
            <a:lumOff val="40000"/>
          </a:schemeClr>
        </a:solidFill>
      </dgm:spPr>
      <dgm:t>
        <a:bodyPr/>
        <a:lstStyle/>
        <a:p>
          <a:r>
            <a:rPr lang="zh-TW" altLang="en-US" sz="2000" b="1" dirty="0" smtClean="0"/>
            <a:t>環境因素</a:t>
          </a:r>
          <a:endParaRPr lang="zh-TW" altLang="en-US" sz="20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2000"/>
        </a:p>
      </dgm:t>
    </dgm:pt>
    <dgm:pt modelId="{AEA04189-0609-4D70-B052-DEBCC6C3B8F3}" type="sibTrans" cxnId="{50756AC3-66C1-4731-8F88-21F173D3E5E8}">
      <dgm:prSet/>
      <dgm:spPr/>
      <dgm:t>
        <a:bodyPr/>
        <a:lstStyle/>
        <a:p>
          <a:endParaRPr lang="zh-TW" altLang="en-US" sz="2000"/>
        </a:p>
      </dgm:t>
    </dgm:pt>
    <dgm:pt modelId="{C3B4688D-C48A-434C-B6AA-D18C4A34AB3A}">
      <dgm:prSet custT="1"/>
      <dgm:spPr>
        <a:solidFill>
          <a:schemeClr val="accent1">
            <a:lumMod val="60000"/>
            <a:lumOff val="40000"/>
          </a:schemeClr>
        </a:solidFill>
      </dgm:spPr>
      <dgm:t>
        <a:bodyPr/>
        <a:lstStyle/>
        <a:p>
          <a:r>
            <a:rPr lang="zh-TW" altLang="en-US" sz="2000" b="1" dirty="0" smtClean="0"/>
            <a:t>個人因素</a:t>
          </a:r>
          <a:endParaRPr lang="zh-TW" altLang="en-US" sz="2000" b="1" dirty="0"/>
        </a:p>
      </dgm:t>
    </dgm:pt>
    <dgm:pt modelId="{234511DF-5FE2-415F-8B99-1CD1536A966D}" type="sibTrans" cxnId="{F02825E9-B5A4-458C-9D96-8E69F624F7CF}">
      <dgm:prSet/>
      <dgm:spPr/>
      <dgm:t>
        <a:bodyPr/>
        <a:lstStyle/>
        <a:p>
          <a:endParaRPr lang="zh-TW" altLang="en-US" sz="2000"/>
        </a:p>
      </dgm:t>
    </dgm:pt>
    <dgm:pt modelId="{01F70227-A530-402B-8234-6219BA5042E2}" type="parTrans" cxnId="{F02825E9-B5A4-458C-9D96-8E69F624F7CF}">
      <dgm:prSet custT="1"/>
      <dgm:spPr>
        <a:ln>
          <a:headEnd type="arrow" w="med" len="med"/>
          <a:tailEnd type="none" w="med" len="med"/>
        </a:ln>
      </dgm:spPr>
      <dgm:t>
        <a:bodyPr/>
        <a:lstStyle/>
        <a:p>
          <a:endParaRPr lang="zh-TW" altLang="en-US" sz="20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E8990771-0AD1-49BF-AEEC-AF285D20BE92}" type="pres">
      <dgm:prSet presAssocID="{1CBCAC3F-78B8-4B08-9F47-0DC367D652A4}" presName="conn2-1" presStyleLbl="parChTrans1D2" presStyleIdx="0" presStyleCnt="5"/>
      <dgm:spPr/>
      <dgm:t>
        <a:bodyPr/>
        <a:lstStyle/>
        <a:p>
          <a:endParaRPr lang="zh-TW" altLang="en-US"/>
        </a:p>
      </dgm:t>
    </dgm:pt>
    <dgm:pt modelId="{EDC28D5A-D9B9-4108-8F31-2C7E129D8758}" type="pres">
      <dgm:prSet presAssocID="{1CBCAC3F-78B8-4B08-9F47-0DC367D652A4}" presName="connTx" presStyleLbl="parChTrans1D2" presStyleIdx="0" presStyleCnt="5"/>
      <dgm:spPr/>
      <dgm:t>
        <a:bodyPr/>
        <a:lstStyle/>
        <a:p>
          <a:endParaRPr lang="zh-TW" altLang="en-US"/>
        </a:p>
      </dgm:t>
    </dgm:pt>
    <dgm:pt modelId="{973FA2BE-C2F2-448D-BC61-0565ABAC7A56}" type="pres">
      <dgm:prSet presAssocID="{33D69353-7A2A-4AC8-AE9D-9EC3BB9309B0}" presName="root2" presStyleCnt="0"/>
      <dgm:spPr/>
    </dgm:pt>
    <dgm:pt modelId="{945D33A7-B4DD-4F85-9BAC-AC07F4125A1B}" type="pres">
      <dgm:prSet presAssocID="{33D69353-7A2A-4AC8-AE9D-9EC3BB9309B0}" presName="LevelTwoTextNode" presStyleLbl="node2" presStyleIdx="0" presStyleCnt="5">
        <dgm:presLayoutVars>
          <dgm:chPref val="3"/>
        </dgm:presLayoutVars>
      </dgm:prSet>
      <dgm:spPr/>
      <dgm:t>
        <a:bodyPr/>
        <a:lstStyle/>
        <a:p>
          <a:endParaRPr lang="zh-TW" altLang="en-US"/>
        </a:p>
      </dgm:t>
    </dgm:pt>
    <dgm:pt modelId="{B6CF1D58-19AC-44DD-9D8E-7DAE0E10D3A5}" type="pres">
      <dgm:prSet presAssocID="{33D69353-7A2A-4AC8-AE9D-9EC3BB9309B0}" presName="level3hierChild" presStyleCnt="0"/>
      <dgm:spPr/>
    </dgm:pt>
    <dgm:pt modelId="{630EB17A-65BF-45EC-8232-E19E7BF0C37C}" type="pres">
      <dgm:prSet presAssocID="{A4249EB3-D980-4C64-A546-4E29CD4A4E26}" presName="conn2-1" presStyleLbl="parChTrans1D3" presStyleIdx="0" presStyleCnt="5"/>
      <dgm:spPr/>
      <dgm:t>
        <a:bodyPr/>
        <a:lstStyle/>
        <a:p>
          <a:endParaRPr lang="zh-TW" altLang="en-US"/>
        </a:p>
      </dgm:t>
    </dgm:pt>
    <dgm:pt modelId="{F4DFB4FA-A738-465F-9012-8A9B08AB26A4}" type="pres">
      <dgm:prSet presAssocID="{A4249EB3-D980-4C64-A546-4E29CD4A4E26}" presName="connTx" presStyleLbl="parChTrans1D3" presStyleIdx="0" presStyleCnt="5"/>
      <dgm:spPr/>
      <dgm:t>
        <a:bodyPr/>
        <a:lstStyle/>
        <a:p>
          <a:endParaRPr lang="zh-TW" altLang="en-US"/>
        </a:p>
      </dgm:t>
    </dgm:pt>
    <dgm:pt modelId="{80462CE3-78EF-4973-BF01-0F4EFBC9A72B}" type="pres">
      <dgm:prSet presAssocID="{846E4908-22EA-4179-8238-07631B18C354}" presName="root2" presStyleCnt="0"/>
      <dgm:spPr/>
    </dgm:pt>
    <dgm:pt modelId="{9F0E2A4A-A541-481A-B198-AB0E0C6C0585}" type="pres">
      <dgm:prSet presAssocID="{846E4908-22EA-4179-8238-07631B18C354}" presName="LevelTwoTextNode" presStyleLbl="node3" presStyleIdx="0" presStyleCnt="5" custLinFactX="-100000" custLinFactNeighborX="-179949" custLinFactNeighborY="61843">
        <dgm:presLayoutVars>
          <dgm:chPref val="3"/>
        </dgm:presLayoutVars>
      </dgm:prSet>
      <dgm:spPr/>
      <dgm:t>
        <a:bodyPr/>
        <a:lstStyle/>
        <a:p>
          <a:endParaRPr lang="zh-TW" altLang="en-US"/>
        </a:p>
      </dgm:t>
    </dgm:pt>
    <dgm:pt modelId="{7FA3EAC4-5B4F-4292-BE72-01F8BF3E7B10}" type="pres">
      <dgm:prSet presAssocID="{846E4908-22EA-4179-8238-07631B18C354}" presName="level3hierChild" presStyleCnt="0"/>
      <dgm:spPr/>
    </dgm:pt>
    <dgm:pt modelId="{1480DA27-4B3D-4A9C-B94D-E369A08E474D}" type="pres">
      <dgm:prSet presAssocID="{C6612B27-AEA9-4682-96C8-D63932E62D8D}" presName="conn2-1" presStyleLbl="parChTrans1D2" presStyleIdx="1" presStyleCnt="5"/>
      <dgm:spPr/>
      <dgm:t>
        <a:bodyPr/>
        <a:lstStyle/>
        <a:p>
          <a:endParaRPr lang="zh-TW" altLang="en-US"/>
        </a:p>
      </dgm:t>
    </dgm:pt>
    <dgm:pt modelId="{0CE69007-0228-42C6-83C9-D9B21507B463}" type="pres">
      <dgm:prSet presAssocID="{C6612B27-AEA9-4682-96C8-D63932E62D8D}" presName="connTx" presStyleLbl="parChTrans1D2" presStyleIdx="1" presStyleCnt="5"/>
      <dgm:spPr/>
      <dgm:t>
        <a:bodyPr/>
        <a:lstStyle/>
        <a:p>
          <a:endParaRPr lang="zh-TW" altLang="en-US"/>
        </a:p>
      </dgm:t>
    </dgm:pt>
    <dgm:pt modelId="{E08EA222-9CCE-4840-93DB-4F90343DFC74}" type="pres">
      <dgm:prSet presAssocID="{D089125E-861B-4852-B748-C329C395BB5D}" presName="root2" presStyleCnt="0"/>
      <dgm:spPr/>
    </dgm:pt>
    <dgm:pt modelId="{0E352596-1D10-4666-B561-22093937CE2D}" type="pres">
      <dgm:prSet presAssocID="{D089125E-861B-4852-B748-C329C395BB5D}" presName="LevelTwoTextNode" presStyleLbl="node2" presStyleIdx="1" presStyleCnt="5">
        <dgm:presLayoutVars>
          <dgm:chPref val="3"/>
        </dgm:presLayoutVars>
      </dgm:prSet>
      <dgm:spPr/>
      <dgm:t>
        <a:bodyPr/>
        <a:lstStyle/>
        <a:p>
          <a:endParaRPr lang="zh-TW" altLang="en-US"/>
        </a:p>
      </dgm:t>
    </dgm:pt>
    <dgm:pt modelId="{BD8ABBDF-DF1F-4EAF-86A9-26C05105C694}" type="pres">
      <dgm:prSet presAssocID="{D089125E-861B-4852-B748-C329C395BB5D}" presName="level3hierChild" presStyleCnt="0"/>
      <dgm:spPr/>
    </dgm:pt>
    <dgm:pt modelId="{929746D5-709B-4280-937C-8CE71DDB6168}" type="pres">
      <dgm:prSet presAssocID="{3477C91B-B4FE-44A7-90DE-BF76E200F4CE}" presName="conn2-1" presStyleLbl="parChTrans1D3" presStyleIdx="1" presStyleCnt="5"/>
      <dgm:spPr/>
      <dgm:t>
        <a:bodyPr/>
        <a:lstStyle/>
        <a:p>
          <a:endParaRPr lang="zh-TW" altLang="en-US"/>
        </a:p>
      </dgm:t>
    </dgm:pt>
    <dgm:pt modelId="{A803D9BA-5F08-48B3-B9F9-92230C95125C}" type="pres">
      <dgm:prSet presAssocID="{3477C91B-B4FE-44A7-90DE-BF76E200F4CE}" presName="connTx" presStyleLbl="parChTrans1D3" presStyleIdx="1" presStyleCnt="5"/>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3" presStyleIdx="1" presStyleCnt="5">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4" presStyleIdx="0" presStyleCnt="6"/>
      <dgm:spPr/>
      <dgm:t>
        <a:bodyPr/>
        <a:lstStyle/>
        <a:p>
          <a:endParaRPr lang="zh-TW" altLang="en-US"/>
        </a:p>
      </dgm:t>
    </dgm:pt>
    <dgm:pt modelId="{545382E5-4B8F-4CFC-B268-D1DFFBDBFF2B}" type="pres">
      <dgm:prSet presAssocID="{01F70227-A530-402B-8234-6219BA5042E2}" presName="connTx" presStyleLbl="parChTrans1D4" presStyleIdx="0" presStyleCnt="6"/>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4" presStyleIdx="0" presStyleCnt="6" custLinFactX="-39922" custLinFactNeighborX="-100000" custLinFactNeighborY="-51809">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2" presStyleCnt="5"/>
      <dgm:spPr/>
      <dgm:t>
        <a:bodyPr/>
        <a:lstStyle/>
        <a:p>
          <a:endParaRPr lang="zh-TW" altLang="en-US"/>
        </a:p>
      </dgm:t>
    </dgm:pt>
    <dgm:pt modelId="{5404C6D6-DD51-4359-8C03-B8113ED8EDFD}" type="pres">
      <dgm:prSet presAssocID="{084F58EE-6BED-4962-B2ED-F426142D8721}" presName="connTx" presStyleLbl="parChTrans1D2" presStyleIdx="2" presStyleCnt="5"/>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2" presStyleCnt="5">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9E76D467-266F-4DE1-B898-6E6B7BF536DE}" type="pres">
      <dgm:prSet presAssocID="{C1AC5209-44C1-43D6-BA16-6849CE276FD9}" presName="conn2-1" presStyleLbl="parChTrans1D3" presStyleIdx="2" presStyleCnt="5"/>
      <dgm:spPr/>
      <dgm:t>
        <a:bodyPr/>
        <a:lstStyle/>
        <a:p>
          <a:endParaRPr lang="zh-TW" altLang="en-US"/>
        </a:p>
      </dgm:t>
    </dgm:pt>
    <dgm:pt modelId="{FF0FD984-9CE8-438B-8671-53E4202B90F2}" type="pres">
      <dgm:prSet presAssocID="{C1AC5209-44C1-43D6-BA16-6849CE276FD9}" presName="connTx" presStyleLbl="parChTrans1D3" presStyleIdx="2" presStyleCnt="5"/>
      <dgm:spPr/>
      <dgm:t>
        <a:bodyPr/>
        <a:lstStyle/>
        <a:p>
          <a:endParaRPr lang="zh-TW" altLang="en-US"/>
        </a:p>
      </dgm:t>
    </dgm:pt>
    <dgm:pt modelId="{C7ABE8C7-268F-46A8-98A5-02187F68DE39}" type="pres">
      <dgm:prSet presAssocID="{AB0EEF4B-C2CB-4160-B82F-402303B03599}" presName="root2" presStyleCnt="0"/>
      <dgm:spPr/>
    </dgm:pt>
    <dgm:pt modelId="{22D81887-1AC7-4BA5-9FA0-55DE04F8C382}" type="pres">
      <dgm:prSet presAssocID="{AB0EEF4B-C2CB-4160-B82F-402303B03599}" presName="LevelTwoTextNode" presStyleLbl="node3" presStyleIdx="2" presStyleCnt="5">
        <dgm:presLayoutVars>
          <dgm:chPref val="3"/>
        </dgm:presLayoutVars>
      </dgm:prSet>
      <dgm:spPr/>
      <dgm:t>
        <a:bodyPr/>
        <a:lstStyle/>
        <a:p>
          <a:endParaRPr lang="zh-TW" altLang="en-US"/>
        </a:p>
      </dgm:t>
    </dgm:pt>
    <dgm:pt modelId="{579B2FB4-2912-49E6-A68D-19E894C64F82}" type="pres">
      <dgm:prSet presAssocID="{AB0EEF4B-C2CB-4160-B82F-402303B03599}" presName="level3hierChild" presStyleCnt="0"/>
      <dgm:spPr/>
    </dgm:pt>
    <dgm:pt modelId="{7ED45ADE-6167-4D05-A39F-59126AA99A20}" type="pres">
      <dgm:prSet presAssocID="{CA67246D-3D99-401C-B9B3-7511348ED059}" presName="conn2-1" presStyleLbl="parChTrans1D4" presStyleIdx="1" presStyleCnt="6"/>
      <dgm:spPr/>
      <dgm:t>
        <a:bodyPr/>
        <a:lstStyle/>
        <a:p>
          <a:endParaRPr lang="zh-TW" altLang="en-US"/>
        </a:p>
      </dgm:t>
    </dgm:pt>
    <dgm:pt modelId="{D085AF94-BFD2-49BE-9059-5A91A2011D2A}" type="pres">
      <dgm:prSet presAssocID="{CA67246D-3D99-401C-B9B3-7511348ED059}" presName="connTx" presStyleLbl="parChTrans1D4" presStyleIdx="1" presStyleCnt="6"/>
      <dgm:spPr/>
      <dgm:t>
        <a:bodyPr/>
        <a:lstStyle/>
        <a:p>
          <a:endParaRPr lang="zh-TW" altLang="en-US"/>
        </a:p>
      </dgm:t>
    </dgm:pt>
    <dgm:pt modelId="{3E256BE5-F431-46CB-A2DC-2C468B326B17}" type="pres">
      <dgm:prSet presAssocID="{0351EE3B-5902-4166-AE6E-621160CA22F5}" presName="root2" presStyleCnt="0"/>
      <dgm:spPr/>
    </dgm:pt>
    <dgm:pt modelId="{FB1AA183-08FB-482C-9F50-58681A781874}" type="pres">
      <dgm:prSet presAssocID="{0351EE3B-5902-4166-AE6E-621160CA22F5}" presName="LevelTwoTextNode" presStyleLbl="node4" presStyleIdx="1" presStyleCnt="6">
        <dgm:presLayoutVars>
          <dgm:chPref val="3"/>
        </dgm:presLayoutVars>
      </dgm:prSet>
      <dgm:spPr/>
      <dgm:t>
        <a:bodyPr/>
        <a:lstStyle/>
        <a:p>
          <a:endParaRPr lang="zh-TW" altLang="en-US"/>
        </a:p>
      </dgm:t>
    </dgm:pt>
    <dgm:pt modelId="{F2FA70AF-17C5-4684-91B6-3896CAD4709F}" type="pres">
      <dgm:prSet presAssocID="{0351EE3B-5902-4166-AE6E-621160CA22F5}" presName="level3hierChild" presStyleCnt="0"/>
      <dgm:spPr/>
    </dgm:pt>
    <dgm:pt modelId="{50F76C4E-E45F-45F2-A481-41B2A8793CC2}" type="pres">
      <dgm:prSet presAssocID="{07A2E1E9-5390-4423-9305-54CA1D44876E}" presName="conn2-1" presStyleLbl="parChTrans1D4" presStyleIdx="2" presStyleCnt="6"/>
      <dgm:spPr/>
      <dgm:t>
        <a:bodyPr/>
        <a:lstStyle/>
        <a:p>
          <a:endParaRPr lang="zh-TW" altLang="en-US"/>
        </a:p>
      </dgm:t>
    </dgm:pt>
    <dgm:pt modelId="{E02D31FD-9681-480C-A9EF-0F8D1EF77BEE}" type="pres">
      <dgm:prSet presAssocID="{07A2E1E9-5390-4423-9305-54CA1D44876E}" presName="connTx" presStyleLbl="parChTrans1D4" presStyleIdx="2" presStyleCnt="6"/>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4" presStyleIdx="2" presStyleCnt="6" custLinFactNeighborX="914" custLinFactNeighborY="70201">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A6B2826-5B65-4D65-AD10-310D725A5269}" type="pres">
      <dgm:prSet presAssocID="{F05BDC7A-7673-4F8A-9A23-C414A9CB479C}" presName="conn2-1" presStyleLbl="parChTrans1D2" presStyleIdx="3" presStyleCnt="5"/>
      <dgm:spPr/>
      <dgm:t>
        <a:bodyPr/>
        <a:lstStyle/>
        <a:p>
          <a:endParaRPr lang="zh-TW" altLang="en-US"/>
        </a:p>
      </dgm:t>
    </dgm:pt>
    <dgm:pt modelId="{9972B7F1-F87D-4D1C-88E9-05041C7C9FB4}" type="pres">
      <dgm:prSet presAssocID="{F05BDC7A-7673-4F8A-9A23-C414A9CB479C}" presName="connTx" presStyleLbl="parChTrans1D2" presStyleIdx="3" presStyleCnt="5"/>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3" presStyleCnt="5">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98711067-26F8-46FF-BBF9-689E19033D3A}" type="pres">
      <dgm:prSet presAssocID="{5E8F5C93-7780-4FB3-847E-2269AC93C886}" presName="conn2-1" presStyleLbl="parChTrans1D3" presStyleIdx="3" presStyleCnt="5"/>
      <dgm:spPr/>
      <dgm:t>
        <a:bodyPr/>
        <a:lstStyle/>
        <a:p>
          <a:endParaRPr lang="zh-TW" altLang="en-US"/>
        </a:p>
      </dgm:t>
    </dgm:pt>
    <dgm:pt modelId="{E1B8458F-8861-4E0F-A61C-17D6F8951CAE}" type="pres">
      <dgm:prSet presAssocID="{5E8F5C93-7780-4FB3-847E-2269AC93C886}" presName="connTx" presStyleLbl="parChTrans1D3" presStyleIdx="3" presStyleCnt="5"/>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3" presStyleIdx="3" presStyleCnt="5">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4" presStyleIdx="3" presStyleCnt="6"/>
      <dgm:spPr/>
      <dgm:t>
        <a:bodyPr/>
        <a:lstStyle/>
        <a:p>
          <a:endParaRPr lang="zh-TW" altLang="en-US"/>
        </a:p>
      </dgm:t>
    </dgm:pt>
    <dgm:pt modelId="{141F8DA5-CDA6-46FF-BFE6-F9837B17ABE7}" type="pres">
      <dgm:prSet presAssocID="{58B89735-0196-48CA-877A-8E7E2F10832C}" presName="connTx" presStyleLbl="parChTrans1D4" presStyleIdx="3" presStyleCnt="6"/>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4" presStyleIdx="3" presStyleCnt="6" custLinFactX="-39557" custLinFactNeighborX="-100000" custLinFactNeighborY="-45126">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C7130EA1-8ECE-4BE8-8DEF-6C563EC4D7B2}" type="pres">
      <dgm:prSet presAssocID="{16F23305-B5F8-438E-85C9-E05D9E55F65A}" presName="conn2-1" presStyleLbl="parChTrans1D2" presStyleIdx="4" presStyleCnt="5"/>
      <dgm:spPr/>
      <dgm:t>
        <a:bodyPr/>
        <a:lstStyle/>
        <a:p>
          <a:endParaRPr lang="zh-TW" altLang="en-US"/>
        </a:p>
      </dgm:t>
    </dgm:pt>
    <dgm:pt modelId="{DA7A7BD9-0A4A-4F3C-819B-9F18D8285D2A}" type="pres">
      <dgm:prSet presAssocID="{16F23305-B5F8-438E-85C9-E05D9E55F65A}" presName="connTx" presStyleLbl="parChTrans1D2" presStyleIdx="4" presStyleCnt="5"/>
      <dgm:spPr/>
      <dgm:t>
        <a:bodyPr/>
        <a:lstStyle/>
        <a:p>
          <a:endParaRPr lang="zh-TW" altLang="en-US"/>
        </a:p>
      </dgm:t>
    </dgm:pt>
    <dgm:pt modelId="{C8EC9611-4CE8-4FD4-9EF2-256DD003FF69}" type="pres">
      <dgm:prSet presAssocID="{E29C38B8-6325-4937-84FA-0FEB78BB803A}" presName="root2" presStyleCnt="0"/>
      <dgm:spPr/>
    </dgm:pt>
    <dgm:pt modelId="{5121CE31-69AC-4B9D-8553-A79D9F769CAF}" type="pres">
      <dgm:prSet presAssocID="{E29C38B8-6325-4937-84FA-0FEB78BB803A}" presName="LevelTwoTextNode" presStyleLbl="node2" presStyleIdx="4" presStyleCnt="5">
        <dgm:presLayoutVars>
          <dgm:chPref val="3"/>
        </dgm:presLayoutVars>
      </dgm:prSet>
      <dgm:spPr/>
      <dgm:t>
        <a:bodyPr/>
        <a:lstStyle/>
        <a:p>
          <a:endParaRPr lang="zh-TW" altLang="en-US"/>
        </a:p>
      </dgm:t>
    </dgm:pt>
    <dgm:pt modelId="{C9C57410-FF80-4299-AFD1-BDAE3C99CBBB}" type="pres">
      <dgm:prSet presAssocID="{E29C38B8-6325-4937-84FA-0FEB78BB803A}" presName="level3hierChild" presStyleCnt="0"/>
      <dgm:spPr/>
    </dgm:pt>
    <dgm:pt modelId="{37050ACF-9858-48E0-8625-7FF63B3CECEE}" type="pres">
      <dgm:prSet presAssocID="{2EFD8250-A047-41B4-AE57-BE4175A49A67}" presName="conn2-1" presStyleLbl="parChTrans1D3" presStyleIdx="4" presStyleCnt="5"/>
      <dgm:spPr/>
      <dgm:t>
        <a:bodyPr/>
        <a:lstStyle/>
        <a:p>
          <a:endParaRPr lang="zh-TW" altLang="en-US"/>
        </a:p>
      </dgm:t>
    </dgm:pt>
    <dgm:pt modelId="{C54DB856-92AC-4E55-9CAC-226E8CBE4471}" type="pres">
      <dgm:prSet presAssocID="{2EFD8250-A047-41B4-AE57-BE4175A49A67}" presName="connTx" presStyleLbl="parChTrans1D3" presStyleIdx="4" presStyleCnt="5"/>
      <dgm:spPr/>
      <dgm:t>
        <a:bodyPr/>
        <a:lstStyle/>
        <a:p>
          <a:endParaRPr lang="zh-TW" altLang="en-US"/>
        </a:p>
      </dgm:t>
    </dgm:pt>
    <dgm:pt modelId="{50DC9A3F-A93D-4C45-903C-DD6F9D8F60B4}" type="pres">
      <dgm:prSet presAssocID="{639AA816-09F9-4EE6-A947-187FA391C1C9}" presName="root2" presStyleCnt="0"/>
      <dgm:spPr/>
    </dgm:pt>
    <dgm:pt modelId="{AAFA36D5-2ED8-4C52-B8A0-032017A29AA8}" type="pres">
      <dgm:prSet presAssocID="{639AA816-09F9-4EE6-A947-187FA391C1C9}" presName="LevelTwoTextNode" presStyleLbl="node3" presStyleIdx="4" presStyleCnt="5">
        <dgm:presLayoutVars>
          <dgm:chPref val="3"/>
        </dgm:presLayoutVars>
      </dgm:prSet>
      <dgm:spPr/>
      <dgm:t>
        <a:bodyPr/>
        <a:lstStyle/>
        <a:p>
          <a:endParaRPr lang="zh-TW" altLang="en-US"/>
        </a:p>
      </dgm:t>
    </dgm:pt>
    <dgm:pt modelId="{9EDFC14C-A299-4457-A5F7-2A637F714E03}" type="pres">
      <dgm:prSet presAssocID="{639AA816-09F9-4EE6-A947-187FA391C1C9}" presName="level3hierChild" presStyleCnt="0"/>
      <dgm:spPr/>
    </dgm:pt>
    <dgm:pt modelId="{366BB584-A6A1-4C8A-BE4F-6563E202AE8E}" type="pres">
      <dgm:prSet presAssocID="{C79C4AA5-B0D9-4533-8969-0CAFC173FB17}" presName="conn2-1" presStyleLbl="parChTrans1D4" presStyleIdx="4" presStyleCnt="6"/>
      <dgm:spPr/>
      <dgm:t>
        <a:bodyPr/>
        <a:lstStyle/>
        <a:p>
          <a:endParaRPr lang="zh-TW" altLang="en-US"/>
        </a:p>
      </dgm:t>
    </dgm:pt>
    <dgm:pt modelId="{AD0D1097-A4B6-4788-9845-C0769065D38F}" type="pres">
      <dgm:prSet presAssocID="{C79C4AA5-B0D9-4533-8969-0CAFC173FB17}" presName="connTx" presStyleLbl="parChTrans1D4" presStyleIdx="4" presStyleCnt="6"/>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4" presStyleIdx="4" presStyleCnt="6">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4" presStyleIdx="5" presStyleCnt="6"/>
      <dgm:spPr/>
      <dgm:t>
        <a:bodyPr/>
        <a:lstStyle/>
        <a:p>
          <a:endParaRPr lang="zh-TW" altLang="en-US"/>
        </a:p>
      </dgm:t>
    </dgm:pt>
    <dgm:pt modelId="{E7F80291-EFFE-4802-9936-173E8BCCC922}" type="pres">
      <dgm:prSet presAssocID="{CA1A70FE-B8EE-4C85-BA7B-F2D656A551BD}" presName="connTx" presStyleLbl="parChTrans1D4" presStyleIdx="5" presStyleCnt="6"/>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4" presStyleIdx="5" presStyleCnt="6">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94228F0B-AB88-4708-8574-A290632166A3}" type="presOf" srcId="{C3B4688D-C48A-434C-B6AA-D18C4A34AB3A}" destId="{E37B5633-D030-41A2-BE81-E26824CBC153}" srcOrd="0" destOrd="0" presId="urn:microsoft.com/office/officeart/2005/8/layout/hierarchy2"/>
    <dgm:cxn modelId="{97D7C75B-BD4E-42C2-9D7F-0E2732CAEF08}" type="presOf" srcId="{58B89735-0196-48CA-877A-8E7E2F10832C}" destId="{92D7B898-2D70-4ED2-AE89-037D28148588}" srcOrd="0" destOrd="0" presId="urn:microsoft.com/office/officeart/2005/8/layout/hierarchy2"/>
    <dgm:cxn modelId="{A1A552C2-2642-49F7-A3CC-2F052DDC9606}" srcId="{AD02F610-0F01-40E5-B034-8CD769BFB054}" destId="{E29C38B8-6325-4937-84FA-0FEB78BB803A}" srcOrd="4" destOrd="0" parTransId="{16F23305-B5F8-438E-85C9-E05D9E55F65A}" sibTransId="{216B5732-0B68-4C52-98C8-6373665DCCF2}"/>
    <dgm:cxn modelId="{C7FB0EDA-7039-48FC-855D-0349594C5E12}" srcId="{D089125E-861B-4852-B748-C329C395BB5D}" destId="{C8DB921C-AE56-4AF2-890A-D2625B608FF1}" srcOrd="0" destOrd="0" parTransId="{3477C91B-B4FE-44A7-90DE-BF76E200F4CE}" sibTransId="{9C7BC97E-B0FE-436F-A995-CCC606EA77AB}"/>
    <dgm:cxn modelId="{96BA9BCF-402E-4ED6-B87E-56E893F4783F}" srcId="{0351EE3B-5902-4166-AE6E-621160CA22F5}" destId="{16186FFD-89C3-46F4-ADBA-7185FD48D91C}" srcOrd="0" destOrd="0" parTransId="{07A2E1E9-5390-4423-9305-54CA1D44876E}" sibTransId="{1E97B1ED-08A6-4144-B705-BB9FBA158754}"/>
    <dgm:cxn modelId="{731379D2-AA08-4E35-986B-885F512E6A5A}" type="presOf" srcId="{D089125E-861B-4852-B748-C329C395BB5D}" destId="{0E352596-1D10-4666-B561-22093937CE2D}" srcOrd="0" destOrd="0" presId="urn:microsoft.com/office/officeart/2005/8/layout/hierarchy2"/>
    <dgm:cxn modelId="{B0ACAAE8-8EA5-4850-A862-1AD545CDE6FB}" type="presOf" srcId="{58B89735-0196-48CA-877A-8E7E2F10832C}" destId="{141F8DA5-CDA6-46FF-BFE6-F9837B17ABE7}" srcOrd="1"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46952790-983C-4F99-A1D2-717B7B337618}" srcId="{33D69353-7A2A-4AC8-AE9D-9EC3BB9309B0}" destId="{846E4908-22EA-4179-8238-07631B18C354}" srcOrd="0" destOrd="0" parTransId="{A4249EB3-D980-4C64-A546-4E29CD4A4E26}" sibTransId="{85645BA2-AA54-4223-8536-D8D74E9A70AB}"/>
    <dgm:cxn modelId="{098AD284-4B9B-4919-AF93-AE17ECD2FDCC}" type="presOf" srcId="{E29C38B8-6325-4937-84FA-0FEB78BB803A}" destId="{5121CE31-69AC-4B9D-8553-A79D9F769CAF}" srcOrd="0" destOrd="0" presId="urn:microsoft.com/office/officeart/2005/8/layout/hierarchy2"/>
    <dgm:cxn modelId="{10A99D6F-B564-41A6-A271-FA198EC72846}" type="presOf" srcId="{2EFD8250-A047-41B4-AE57-BE4175A49A67}" destId="{C54DB856-92AC-4E55-9CAC-226E8CBE4471}" srcOrd="1" destOrd="0" presId="urn:microsoft.com/office/officeart/2005/8/layout/hierarchy2"/>
    <dgm:cxn modelId="{1221CF92-60A0-425D-8FDB-82BD66DE5E2A}" type="presOf" srcId="{01F70227-A530-402B-8234-6219BA5042E2}" destId="{545382E5-4B8F-4CFC-B268-D1DFFBDBFF2B}" srcOrd="1" destOrd="0" presId="urn:microsoft.com/office/officeart/2005/8/layout/hierarchy2"/>
    <dgm:cxn modelId="{EBE73965-3A95-4006-8B23-234BCB0E14C6}" type="presOf" srcId="{A4249EB3-D980-4C64-A546-4E29CD4A4E26}" destId="{F4DFB4FA-A738-465F-9012-8A9B08AB26A4}" srcOrd="1" destOrd="0" presId="urn:microsoft.com/office/officeart/2005/8/layout/hierarchy2"/>
    <dgm:cxn modelId="{2B78F000-8AEA-488F-B9FB-4AEDC3C1EECF}" type="presOf" srcId="{084F58EE-6BED-4962-B2ED-F426142D8721}" destId="{5E0B4552-FCAF-4B35-BFD6-4C306F6EC941}" srcOrd="0" destOrd="0" presId="urn:microsoft.com/office/officeart/2005/8/layout/hierarchy2"/>
    <dgm:cxn modelId="{BA52F373-39CA-4648-9636-811B0ED4F1EC}" type="presOf" srcId="{33D69353-7A2A-4AC8-AE9D-9EC3BB9309B0}" destId="{945D33A7-B4DD-4F85-9BAC-AC07F4125A1B}" srcOrd="0" destOrd="0" presId="urn:microsoft.com/office/officeart/2005/8/layout/hierarchy2"/>
    <dgm:cxn modelId="{59855FE3-C0FC-41F6-9D44-145799762DEE}" type="presOf" srcId="{2EFD8250-A047-41B4-AE57-BE4175A49A67}" destId="{37050ACF-9858-48E0-8625-7FF63B3CECEE}" srcOrd="0" destOrd="0" presId="urn:microsoft.com/office/officeart/2005/8/layout/hierarchy2"/>
    <dgm:cxn modelId="{B8516E4D-2881-4BF2-8014-4B12F5FD6A22}" srcId="{AD02F610-0F01-40E5-B034-8CD769BFB054}" destId="{41B436EC-513F-4100-9BBA-B88136188C91}" srcOrd="2" destOrd="0" parTransId="{084F58EE-6BED-4962-B2ED-F426142D8721}" sibTransId="{073A4D02-B7B0-435D-B002-1D1939F24440}"/>
    <dgm:cxn modelId="{9DB2AA28-4AC6-44C2-8F64-10A7D08BB46B}" type="presOf" srcId="{AD02F610-0F01-40E5-B034-8CD769BFB054}" destId="{253C1407-9772-4D8F-A577-E10E128A310A}" srcOrd="0" destOrd="0" presId="urn:microsoft.com/office/officeart/2005/8/layout/hierarchy2"/>
    <dgm:cxn modelId="{C1EC02F6-F232-4EF8-AEF0-8CA164A35207}" type="presOf" srcId="{DBCE5E31-7E17-448A-B6C7-4E83E1FC8984}" destId="{56CA99F2-01DB-402F-91DD-ED7C7C882D73}" srcOrd="0" destOrd="0" presId="urn:microsoft.com/office/officeart/2005/8/layout/hierarchy2"/>
    <dgm:cxn modelId="{43D4511E-7688-405F-916D-5CC8CE14B99A}" type="presOf" srcId="{C79C4AA5-B0D9-4533-8969-0CAFC173FB17}" destId="{AD0D1097-A4B6-4788-9845-C0769065D38F}" srcOrd="1" destOrd="0" presId="urn:microsoft.com/office/officeart/2005/8/layout/hierarchy2"/>
    <dgm:cxn modelId="{8DD0422C-0B55-483E-B561-DE10A361B490}" type="presOf" srcId="{084F58EE-6BED-4962-B2ED-F426142D8721}" destId="{5404C6D6-DD51-4359-8C03-B8113ED8EDFD}" srcOrd="1" destOrd="0" presId="urn:microsoft.com/office/officeart/2005/8/layout/hierarchy2"/>
    <dgm:cxn modelId="{3F2B9883-4B65-41EB-8599-E2D146252BF0}" type="presOf" srcId="{16F23305-B5F8-438E-85C9-E05D9E55F65A}" destId="{DA7A7BD9-0A4A-4F3C-819B-9F18D8285D2A}" srcOrd="1" destOrd="0" presId="urn:microsoft.com/office/officeart/2005/8/layout/hierarchy2"/>
    <dgm:cxn modelId="{8C8BDF44-D133-47A7-9011-BFF9BC9C2D53}" type="presOf" srcId="{CA67246D-3D99-401C-B9B3-7511348ED059}" destId="{7ED45ADE-6167-4D05-A39F-59126AA99A20}" srcOrd="0" destOrd="0" presId="urn:microsoft.com/office/officeart/2005/8/layout/hierarchy2"/>
    <dgm:cxn modelId="{E28D7AE4-4173-4DCB-9ED9-C34F6FC2D900}" type="presOf" srcId="{01F70227-A530-402B-8234-6219BA5042E2}" destId="{17604756-666B-4FFD-A5D0-993A95C11835}" srcOrd="0" destOrd="0" presId="urn:microsoft.com/office/officeart/2005/8/layout/hierarchy2"/>
    <dgm:cxn modelId="{796D4B56-FE41-4EAE-80C5-B9EBDD81C8B5}" type="presOf" srcId="{631EA78F-338D-410F-B66C-B50FB41077E0}" destId="{7C1F40D1-17A1-4D5F-A291-44A50467D9F6}" srcOrd="0" destOrd="0" presId="urn:microsoft.com/office/officeart/2005/8/layout/hierarchy2"/>
    <dgm:cxn modelId="{F8659451-5983-4D6C-A8A2-29C0F00A48B2}" srcId="{AB0EEF4B-C2CB-4160-B82F-402303B03599}" destId="{0351EE3B-5902-4166-AE6E-621160CA22F5}" srcOrd="0" destOrd="0" parTransId="{CA67246D-3D99-401C-B9B3-7511348ED059}" sibTransId="{7BCB1CB0-CD38-47C5-B6FB-904B258BE2E9}"/>
    <dgm:cxn modelId="{B14E8FAE-0167-4626-9DC9-682415A4FA23}" type="presOf" srcId="{16186FFD-89C3-46F4-ADBA-7185FD48D91C}" destId="{B407E66D-D3A0-4316-B8FA-DBE9382C9595}" srcOrd="0" destOrd="0" presId="urn:microsoft.com/office/officeart/2005/8/layout/hierarchy2"/>
    <dgm:cxn modelId="{5A8AA6C7-3E20-47AC-873A-E023DCEF8E0D}" srcId="{AD02F610-0F01-40E5-B034-8CD769BFB054}" destId="{631EA78F-338D-410F-B66C-B50FB41077E0}" srcOrd="3" destOrd="0" parTransId="{F05BDC7A-7673-4F8A-9A23-C414A9CB479C}" sibTransId="{803A7865-DF70-491D-8135-FD596F8197F1}"/>
    <dgm:cxn modelId="{39252504-1ECD-461F-AEC8-87DBF42BEDF4}" type="presOf" srcId="{AB0EEF4B-C2CB-4160-B82F-402303B03599}" destId="{22D81887-1AC7-4BA5-9FA0-55DE04F8C382}" srcOrd="0" destOrd="0" presId="urn:microsoft.com/office/officeart/2005/8/layout/hierarchy2"/>
    <dgm:cxn modelId="{D6454FA9-775C-4F24-8B56-040392D7D410}" srcId="{41B436EC-513F-4100-9BBA-B88136188C91}" destId="{AB0EEF4B-C2CB-4160-B82F-402303B03599}" srcOrd="0" destOrd="0" parTransId="{C1AC5209-44C1-43D6-BA16-6849CE276FD9}" sibTransId="{82F911A2-A00C-4F39-856A-16F7FAEE97CF}"/>
    <dgm:cxn modelId="{A0C84D55-E23E-4F5A-B2CA-264B34758184}" type="presOf" srcId="{1CBCAC3F-78B8-4B08-9F47-0DC367D652A4}" destId="{E8990771-0AD1-49BF-AEEC-AF285D20BE92}" srcOrd="0" destOrd="0" presId="urn:microsoft.com/office/officeart/2005/8/layout/hierarchy2"/>
    <dgm:cxn modelId="{2F725CDA-FFBD-4A5D-8BF6-E14247F3B0F2}" type="presOf" srcId="{C6612B27-AEA9-4682-96C8-D63932E62D8D}" destId="{0CE69007-0228-42C6-83C9-D9B21507B463}" srcOrd="1" destOrd="0" presId="urn:microsoft.com/office/officeart/2005/8/layout/hierarchy2"/>
    <dgm:cxn modelId="{FEC9411F-F9CF-49D7-AAFC-7A122C13A368}" srcId="{E29C38B8-6325-4937-84FA-0FEB78BB803A}" destId="{639AA816-09F9-4EE6-A947-187FA391C1C9}" srcOrd="0" destOrd="0" parTransId="{2EFD8250-A047-41B4-AE57-BE4175A49A67}" sibTransId="{75FDA1F2-E6F2-4D50-B562-F70DF40C08D5}"/>
    <dgm:cxn modelId="{5B289327-FB97-4CF3-910A-6FAA929841C2}" type="presOf" srcId="{312F58D5-A9F3-43A6-9143-22B62C3387F8}" destId="{29041ED3-42EA-4CE2-81FE-F5E0DF3779E3}" srcOrd="0" destOrd="0" presId="urn:microsoft.com/office/officeart/2005/8/layout/hierarchy2"/>
    <dgm:cxn modelId="{30CF8E12-BD9D-4C4F-B446-BF6AE234DB1E}" type="presOf" srcId="{639AA816-09F9-4EE6-A947-187FA391C1C9}" destId="{AAFA36D5-2ED8-4C52-B8A0-032017A29AA8}" srcOrd="0"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51445B30-896F-4AA5-97A9-668AB2ED8837}" type="presOf" srcId="{C1AC5209-44C1-43D6-BA16-6849CE276FD9}" destId="{FF0FD984-9CE8-438B-8671-53E4202B90F2}" srcOrd="1" destOrd="0" presId="urn:microsoft.com/office/officeart/2005/8/layout/hierarchy2"/>
    <dgm:cxn modelId="{47448CDE-8D51-4A1E-AD47-488A154DBC9D}" type="presOf" srcId="{3477C91B-B4FE-44A7-90DE-BF76E200F4CE}" destId="{A803D9BA-5F08-48B3-B9F9-92230C95125C}" srcOrd="1" destOrd="0" presId="urn:microsoft.com/office/officeart/2005/8/layout/hierarchy2"/>
    <dgm:cxn modelId="{56DA3C8D-E617-4341-8633-9A5AD7C99056}" type="presOf" srcId="{C79C4AA5-B0D9-4533-8969-0CAFC173FB17}" destId="{366BB584-A6A1-4C8A-BE4F-6563E202AE8E}" srcOrd="0" destOrd="0" presId="urn:microsoft.com/office/officeart/2005/8/layout/hierarchy2"/>
    <dgm:cxn modelId="{3144E004-2C9C-4888-9233-EA6B38A24CA6}" srcId="{AD02F610-0F01-40E5-B034-8CD769BFB054}" destId="{33D69353-7A2A-4AC8-AE9D-9EC3BB9309B0}" srcOrd="0" destOrd="0" parTransId="{1CBCAC3F-78B8-4B08-9F47-0DC367D652A4}" sibTransId="{2B5103AC-1345-4CF3-BF12-68DDF2F333A8}"/>
    <dgm:cxn modelId="{96593FF3-03CE-41B3-A918-6F8EB0AFE772}" type="presOf" srcId="{91E5D4E2-D611-44A4-9B78-03C5E1320207}" destId="{8C02769E-1CAF-49B3-97B7-3949909D7FC4}" srcOrd="0" destOrd="0" presId="urn:microsoft.com/office/officeart/2005/8/layout/hierarchy2"/>
    <dgm:cxn modelId="{9617989A-90C9-4D84-AD1E-BDFAFBEE6F43}" type="presOf" srcId="{CA1A70FE-B8EE-4C85-BA7B-F2D656A551BD}" destId="{7357BBFB-67D7-474F-B5A4-F4EA7ED4E802}" srcOrd="0" destOrd="0" presId="urn:microsoft.com/office/officeart/2005/8/layout/hierarchy2"/>
    <dgm:cxn modelId="{BF8F62F1-4CD8-42A8-9155-45C95AA2BC2D}" type="presOf" srcId="{5E8F5C93-7780-4FB3-847E-2269AC93C886}" destId="{E1B8458F-8861-4E0F-A61C-17D6F8951CAE}" srcOrd="1" destOrd="0" presId="urn:microsoft.com/office/officeart/2005/8/layout/hierarchy2"/>
    <dgm:cxn modelId="{6BBE870B-418A-4ACA-831B-0B9BE56C1794}" type="presOf" srcId="{DDF18D35-313E-4A1B-9239-7EFB8F379B8A}" destId="{B7D8A6B4-4091-4348-9E1D-F389E321DB97}" srcOrd="0" destOrd="0" presId="urn:microsoft.com/office/officeart/2005/8/layout/hierarchy2"/>
    <dgm:cxn modelId="{C992447D-FCA6-497B-B41D-F16CA8ACEBC0}" type="presOf" srcId="{0351EE3B-5902-4166-AE6E-621160CA22F5}" destId="{FB1AA183-08FB-482C-9F50-58681A781874}" srcOrd="0" destOrd="0" presId="urn:microsoft.com/office/officeart/2005/8/layout/hierarchy2"/>
    <dgm:cxn modelId="{D42349C7-77E0-4A4F-BAD8-0B4D6B8D30F9}" type="presOf" srcId="{C6612B27-AEA9-4682-96C8-D63932E62D8D}" destId="{1480DA27-4B3D-4A9C-B94D-E369A08E474D}"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AEB3287D-4BDB-4D35-9F21-2CACCB507A61}" type="presOf" srcId="{1CBCAC3F-78B8-4B08-9F47-0DC367D652A4}" destId="{EDC28D5A-D9B9-4108-8F31-2C7E129D8758}" srcOrd="1" destOrd="0" presId="urn:microsoft.com/office/officeart/2005/8/layout/hierarchy2"/>
    <dgm:cxn modelId="{7754FA8A-820D-4E62-98B3-E1B9B8E4DDD9}" type="presOf" srcId="{A4249EB3-D980-4C64-A546-4E29CD4A4E26}" destId="{630EB17A-65BF-45EC-8232-E19E7BF0C37C}" srcOrd="0" destOrd="0" presId="urn:microsoft.com/office/officeart/2005/8/layout/hierarchy2"/>
    <dgm:cxn modelId="{A3894F25-E379-4755-9D94-3DD29C6E09C3}" type="presOf" srcId="{C8DB921C-AE56-4AF2-890A-D2625B608FF1}" destId="{7BAA7782-892A-476F-B13E-ECD285B08CD6}" srcOrd="0" destOrd="0" presId="urn:microsoft.com/office/officeart/2005/8/layout/hierarchy2"/>
    <dgm:cxn modelId="{B777099F-340B-4DD0-8D25-C62250E9AD4B}" type="presOf" srcId="{CA1A70FE-B8EE-4C85-BA7B-F2D656A551BD}" destId="{E7F80291-EFFE-4802-9936-173E8BCCC922}" srcOrd="1" destOrd="0" presId="urn:microsoft.com/office/officeart/2005/8/layout/hierarchy2"/>
    <dgm:cxn modelId="{B3534B4C-FFE9-43C1-AE48-DBB376BF614E}" type="presOf" srcId="{16F23305-B5F8-438E-85C9-E05D9E55F65A}" destId="{C7130EA1-8ECE-4BE8-8DEF-6C563EC4D7B2}" srcOrd="0" destOrd="0" presId="urn:microsoft.com/office/officeart/2005/8/layout/hierarchy2"/>
    <dgm:cxn modelId="{7BC74FD1-30EB-4E0A-BAF8-8477D1947A0E}" type="presOf" srcId="{F05BDC7A-7673-4F8A-9A23-C414A9CB479C}" destId="{9972B7F1-F87D-4D1C-88E9-05041C7C9FB4}" srcOrd="1" destOrd="0" presId="urn:microsoft.com/office/officeart/2005/8/layout/hierarchy2"/>
    <dgm:cxn modelId="{43D4CDE2-0E52-4DD7-B86A-194F93029987}" type="presOf" srcId="{C1AC5209-44C1-43D6-BA16-6849CE276FD9}" destId="{9E76D467-266F-4DE1-B898-6E6B7BF536DE}" srcOrd="0" destOrd="0" presId="urn:microsoft.com/office/officeart/2005/8/layout/hierarchy2"/>
    <dgm:cxn modelId="{05295577-3EED-4B8E-826F-47D1D51E9A6D}" type="presOf" srcId="{5E8F5C93-7780-4FB3-847E-2269AC93C886}" destId="{98711067-26F8-46FF-BBF9-689E19033D3A}" srcOrd="0" destOrd="0" presId="urn:microsoft.com/office/officeart/2005/8/layout/hierarchy2"/>
    <dgm:cxn modelId="{0DB00585-F869-45F4-B55B-9A23843A1D84}" type="presOf" srcId="{3477C91B-B4FE-44A7-90DE-BF76E200F4CE}" destId="{929746D5-709B-4280-937C-8CE71DDB6168}" srcOrd="0" destOrd="0" presId="urn:microsoft.com/office/officeart/2005/8/layout/hierarchy2"/>
    <dgm:cxn modelId="{97BD72E5-478A-4A46-B6EF-667E43F86273}" type="presOf" srcId="{07A2E1E9-5390-4423-9305-54CA1D44876E}" destId="{E02D31FD-9681-480C-A9EF-0F8D1EF77BEE}" srcOrd="1" destOrd="0" presId="urn:microsoft.com/office/officeart/2005/8/layout/hierarchy2"/>
    <dgm:cxn modelId="{D5BFFE19-4D8C-44E5-89FC-C9B72225091D}" type="presOf" srcId="{A4C563F9-E6A0-48E7-8E69-35A1821E6EB8}" destId="{9268D44F-E1A3-47BD-ADFC-CFF3DB714511}"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4E61CCB4-8FBE-4256-AEA2-9BBAB8CFCB71}" srcId="{639AA816-09F9-4EE6-A947-187FA391C1C9}" destId="{DBCE5E31-7E17-448A-B6C7-4E83E1FC8984}" srcOrd="0" destOrd="0" parTransId="{C79C4AA5-B0D9-4533-8969-0CAFC173FB17}" sibTransId="{E842AEA3-07A5-4410-B436-A46798AAE6AF}"/>
    <dgm:cxn modelId="{87CD6EBC-A60E-414C-8FEF-64401F79A7AD}" type="presOf" srcId="{CA67246D-3D99-401C-B9B3-7511348ED059}" destId="{D085AF94-BFD2-49BE-9059-5A91A2011D2A}" srcOrd="1" destOrd="0" presId="urn:microsoft.com/office/officeart/2005/8/layout/hierarchy2"/>
    <dgm:cxn modelId="{44B338AC-783B-492F-AB38-1E157FFFEA91}" type="presOf" srcId="{F05BDC7A-7673-4F8A-9A23-C414A9CB479C}" destId="{9A6B2826-5B65-4D65-AD10-310D725A5269}" srcOrd="0" destOrd="0" presId="urn:microsoft.com/office/officeart/2005/8/layout/hierarchy2"/>
    <dgm:cxn modelId="{19BBD5A3-614C-451C-952C-F6BF719D34AA}" srcId="{631EA78F-338D-410F-B66C-B50FB41077E0}" destId="{91E5D4E2-D611-44A4-9B78-03C5E1320207}" srcOrd="0" destOrd="0" parTransId="{5E8F5C93-7780-4FB3-847E-2269AC93C886}" sibTransId="{C829C036-37E5-40C8-B34A-7ADC476535F6}"/>
    <dgm:cxn modelId="{B3E085B5-35AC-4BDE-9B5A-2B419D8B8068}" srcId="{AD02F610-0F01-40E5-B034-8CD769BFB054}" destId="{D089125E-861B-4852-B748-C329C395BB5D}" srcOrd="1" destOrd="0" parTransId="{C6612B27-AEA9-4682-96C8-D63932E62D8D}" sibTransId="{477AD0E5-557E-4A4B-B0BE-8B8BE7CC2914}"/>
    <dgm:cxn modelId="{A298DA25-222A-43C0-A48E-49298864D614}" type="presOf" srcId="{846E4908-22EA-4179-8238-07631B18C354}" destId="{9F0E2A4A-A541-481A-B198-AB0E0C6C0585}"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77DA3F42-F4FB-435C-995D-A291E021FFA6}" type="presOf" srcId="{07A2E1E9-5390-4423-9305-54CA1D44876E}" destId="{50F76C4E-E45F-45F2-A481-41B2A8793CC2}" srcOrd="0"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E962E3C-B37F-4D43-A9C5-0251E1E65CDE}" type="presParOf" srcId="{83C11B1B-88F0-4B36-8644-AD5B0DC8E461}" destId="{E8990771-0AD1-49BF-AEEC-AF285D20BE92}" srcOrd="0" destOrd="0" presId="urn:microsoft.com/office/officeart/2005/8/layout/hierarchy2"/>
    <dgm:cxn modelId="{353BD97B-1732-4476-ACCD-1F8962CB55AF}" type="presParOf" srcId="{E8990771-0AD1-49BF-AEEC-AF285D20BE92}" destId="{EDC28D5A-D9B9-4108-8F31-2C7E129D8758}" srcOrd="0" destOrd="0" presId="urn:microsoft.com/office/officeart/2005/8/layout/hierarchy2"/>
    <dgm:cxn modelId="{70CEF10E-9D27-4681-9097-6FD87E4EDB69}" type="presParOf" srcId="{83C11B1B-88F0-4B36-8644-AD5B0DC8E461}" destId="{973FA2BE-C2F2-448D-BC61-0565ABAC7A56}" srcOrd="1" destOrd="0" presId="urn:microsoft.com/office/officeart/2005/8/layout/hierarchy2"/>
    <dgm:cxn modelId="{9BE6E77F-7384-4D28-A390-17D248BEE0A9}" type="presParOf" srcId="{973FA2BE-C2F2-448D-BC61-0565ABAC7A56}" destId="{945D33A7-B4DD-4F85-9BAC-AC07F4125A1B}" srcOrd="0" destOrd="0" presId="urn:microsoft.com/office/officeart/2005/8/layout/hierarchy2"/>
    <dgm:cxn modelId="{235A6697-19F9-4199-A2BD-149CA64A9B0E}" type="presParOf" srcId="{973FA2BE-C2F2-448D-BC61-0565ABAC7A56}" destId="{B6CF1D58-19AC-44DD-9D8E-7DAE0E10D3A5}" srcOrd="1" destOrd="0" presId="urn:microsoft.com/office/officeart/2005/8/layout/hierarchy2"/>
    <dgm:cxn modelId="{0D974A24-3FE0-4E4B-8746-4D16B182A82B}" type="presParOf" srcId="{B6CF1D58-19AC-44DD-9D8E-7DAE0E10D3A5}" destId="{630EB17A-65BF-45EC-8232-E19E7BF0C37C}" srcOrd="0" destOrd="0" presId="urn:microsoft.com/office/officeart/2005/8/layout/hierarchy2"/>
    <dgm:cxn modelId="{45EB6C1F-AD38-42E6-8A92-FA6583FAB72F}" type="presParOf" srcId="{630EB17A-65BF-45EC-8232-E19E7BF0C37C}" destId="{F4DFB4FA-A738-465F-9012-8A9B08AB26A4}" srcOrd="0" destOrd="0" presId="urn:microsoft.com/office/officeart/2005/8/layout/hierarchy2"/>
    <dgm:cxn modelId="{4B14D692-3CED-4D3B-883D-6040C66C2D3E}" type="presParOf" srcId="{B6CF1D58-19AC-44DD-9D8E-7DAE0E10D3A5}" destId="{80462CE3-78EF-4973-BF01-0F4EFBC9A72B}" srcOrd="1" destOrd="0" presId="urn:microsoft.com/office/officeart/2005/8/layout/hierarchy2"/>
    <dgm:cxn modelId="{52F9D780-C80E-41C4-AEAD-33B58B81685D}" type="presParOf" srcId="{80462CE3-78EF-4973-BF01-0F4EFBC9A72B}" destId="{9F0E2A4A-A541-481A-B198-AB0E0C6C0585}" srcOrd="0" destOrd="0" presId="urn:microsoft.com/office/officeart/2005/8/layout/hierarchy2"/>
    <dgm:cxn modelId="{D5BD3EBE-CBF0-4610-8890-6EAA1597076C}" type="presParOf" srcId="{80462CE3-78EF-4973-BF01-0F4EFBC9A72B}" destId="{7FA3EAC4-5B4F-4292-BE72-01F8BF3E7B10}" srcOrd="1" destOrd="0" presId="urn:microsoft.com/office/officeart/2005/8/layout/hierarchy2"/>
    <dgm:cxn modelId="{95FA7418-CC9F-427F-86A1-4FA98E880403}" type="presParOf" srcId="{83C11B1B-88F0-4B36-8644-AD5B0DC8E461}" destId="{1480DA27-4B3D-4A9C-B94D-E369A08E474D}" srcOrd="2" destOrd="0" presId="urn:microsoft.com/office/officeart/2005/8/layout/hierarchy2"/>
    <dgm:cxn modelId="{991B0E16-61D2-4117-99A3-3035168C22A4}" type="presParOf" srcId="{1480DA27-4B3D-4A9C-B94D-E369A08E474D}" destId="{0CE69007-0228-42C6-83C9-D9B21507B463}" srcOrd="0" destOrd="0" presId="urn:microsoft.com/office/officeart/2005/8/layout/hierarchy2"/>
    <dgm:cxn modelId="{BB94EA4D-D0E3-4811-8107-31EB76C27F75}" type="presParOf" srcId="{83C11B1B-88F0-4B36-8644-AD5B0DC8E461}" destId="{E08EA222-9CCE-4840-93DB-4F90343DFC74}" srcOrd="3" destOrd="0" presId="urn:microsoft.com/office/officeart/2005/8/layout/hierarchy2"/>
    <dgm:cxn modelId="{81315187-9F4B-47D1-81B1-62D53A92CE32}" type="presParOf" srcId="{E08EA222-9CCE-4840-93DB-4F90343DFC74}" destId="{0E352596-1D10-4666-B561-22093937CE2D}" srcOrd="0" destOrd="0" presId="urn:microsoft.com/office/officeart/2005/8/layout/hierarchy2"/>
    <dgm:cxn modelId="{6D3C7951-72F5-478A-8FC6-4731BE6D27B0}" type="presParOf" srcId="{E08EA222-9CCE-4840-93DB-4F90343DFC74}" destId="{BD8ABBDF-DF1F-4EAF-86A9-26C05105C694}" srcOrd="1" destOrd="0" presId="urn:microsoft.com/office/officeart/2005/8/layout/hierarchy2"/>
    <dgm:cxn modelId="{322AE86B-E0C9-4496-89F8-FDE8D40E1336}" type="presParOf" srcId="{BD8ABBDF-DF1F-4EAF-86A9-26C05105C694}" destId="{929746D5-709B-4280-937C-8CE71DDB6168}" srcOrd="0" destOrd="0" presId="urn:microsoft.com/office/officeart/2005/8/layout/hierarchy2"/>
    <dgm:cxn modelId="{34EC1395-0B55-415F-869F-1A1D49D78EA6}" type="presParOf" srcId="{929746D5-709B-4280-937C-8CE71DDB6168}" destId="{A803D9BA-5F08-48B3-B9F9-92230C95125C}" srcOrd="0" destOrd="0" presId="urn:microsoft.com/office/officeart/2005/8/layout/hierarchy2"/>
    <dgm:cxn modelId="{A0B8BF2D-E645-4DC5-8775-60CD99B864A2}" type="presParOf" srcId="{BD8ABBDF-DF1F-4EAF-86A9-26C05105C694}" destId="{19665147-BB0C-43E9-B15C-70FB6B9149E3}" srcOrd="1" destOrd="0" presId="urn:microsoft.com/office/officeart/2005/8/layout/hierarchy2"/>
    <dgm:cxn modelId="{4305E02A-5F3F-4C9F-8284-634DE968002B}" type="presParOf" srcId="{19665147-BB0C-43E9-B15C-70FB6B9149E3}" destId="{7BAA7782-892A-476F-B13E-ECD285B08CD6}" srcOrd="0" destOrd="0" presId="urn:microsoft.com/office/officeart/2005/8/layout/hierarchy2"/>
    <dgm:cxn modelId="{0641FFA3-6EFC-4B18-912A-093E34F020E8}" type="presParOf" srcId="{19665147-BB0C-43E9-B15C-70FB6B9149E3}" destId="{ABE509DE-905F-419D-B2B2-F521D1F2F0D2}" srcOrd="1" destOrd="0" presId="urn:microsoft.com/office/officeart/2005/8/layout/hierarchy2"/>
    <dgm:cxn modelId="{499F1E95-3224-4286-860F-2FB2925A1509}" type="presParOf" srcId="{ABE509DE-905F-419D-B2B2-F521D1F2F0D2}" destId="{17604756-666B-4FFD-A5D0-993A95C11835}" srcOrd="0" destOrd="0" presId="urn:microsoft.com/office/officeart/2005/8/layout/hierarchy2"/>
    <dgm:cxn modelId="{2230B095-0FC5-4791-AA8E-C04AA434DDDD}" type="presParOf" srcId="{17604756-666B-4FFD-A5D0-993A95C11835}" destId="{545382E5-4B8F-4CFC-B268-D1DFFBDBFF2B}" srcOrd="0" destOrd="0" presId="urn:microsoft.com/office/officeart/2005/8/layout/hierarchy2"/>
    <dgm:cxn modelId="{B420DA73-938B-4A03-BA3A-5B37A718FF80}" type="presParOf" srcId="{ABE509DE-905F-419D-B2B2-F521D1F2F0D2}" destId="{088715D4-AC82-4DFB-8A88-35A78125CE5A}" srcOrd="1" destOrd="0" presId="urn:microsoft.com/office/officeart/2005/8/layout/hierarchy2"/>
    <dgm:cxn modelId="{765D5402-37D5-4046-BAF1-1D7E1151277B}" type="presParOf" srcId="{088715D4-AC82-4DFB-8A88-35A78125CE5A}" destId="{E37B5633-D030-41A2-BE81-E26824CBC153}" srcOrd="0" destOrd="0" presId="urn:microsoft.com/office/officeart/2005/8/layout/hierarchy2"/>
    <dgm:cxn modelId="{48F35F29-77E5-496F-88AB-B740B43FC504}"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4"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5"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583BB5F9-8334-492D-B20B-FF5565279BE8}" type="presParOf" srcId="{2F4E2F56-9082-4755-BD23-0528B2A0DE72}" destId="{9E76D467-266F-4DE1-B898-6E6B7BF536DE}" srcOrd="0" destOrd="0" presId="urn:microsoft.com/office/officeart/2005/8/layout/hierarchy2"/>
    <dgm:cxn modelId="{BD80B878-AFB0-44DA-85FB-D4AA4162CB65}" type="presParOf" srcId="{9E76D467-266F-4DE1-B898-6E6B7BF536DE}" destId="{FF0FD984-9CE8-438B-8671-53E4202B90F2}" srcOrd="0" destOrd="0" presId="urn:microsoft.com/office/officeart/2005/8/layout/hierarchy2"/>
    <dgm:cxn modelId="{679B1015-B69E-424C-A20A-C8E915510094}" type="presParOf" srcId="{2F4E2F56-9082-4755-BD23-0528B2A0DE72}" destId="{C7ABE8C7-268F-46A8-98A5-02187F68DE39}" srcOrd="1" destOrd="0" presId="urn:microsoft.com/office/officeart/2005/8/layout/hierarchy2"/>
    <dgm:cxn modelId="{3BFECD6B-E294-47C7-B239-955DE3C0E7CA}" type="presParOf" srcId="{C7ABE8C7-268F-46A8-98A5-02187F68DE39}" destId="{22D81887-1AC7-4BA5-9FA0-55DE04F8C382}" srcOrd="0" destOrd="0" presId="urn:microsoft.com/office/officeart/2005/8/layout/hierarchy2"/>
    <dgm:cxn modelId="{819E73B4-B855-4893-9B62-B0189583D142}" type="presParOf" srcId="{C7ABE8C7-268F-46A8-98A5-02187F68DE39}" destId="{579B2FB4-2912-49E6-A68D-19E894C64F82}" srcOrd="1" destOrd="0" presId="urn:microsoft.com/office/officeart/2005/8/layout/hierarchy2"/>
    <dgm:cxn modelId="{05054BE7-3319-41B6-BB90-DABFC3B9D0E6}" type="presParOf" srcId="{579B2FB4-2912-49E6-A68D-19E894C64F82}" destId="{7ED45ADE-6167-4D05-A39F-59126AA99A20}" srcOrd="0" destOrd="0" presId="urn:microsoft.com/office/officeart/2005/8/layout/hierarchy2"/>
    <dgm:cxn modelId="{D4DF1A41-5BC0-4645-9E9F-DE2DFE35DC3F}" type="presParOf" srcId="{7ED45ADE-6167-4D05-A39F-59126AA99A20}" destId="{D085AF94-BFD2-49BE-9059-5A91A2011D2A}" srcOrd="0" destOrd="0" presId="urn:microsoft.com/office/officeart/2005/8/layout/hierarchy2"/>
    <dgm:cxn modelId="{E6D73AC6-14A7-466F-9F8B-F3466646F6E0}" type="presParOf" srcId="{579B2FB4-2912-49E6-A68D-19E894C64F82}" destId="{3E256BE5-F431-46CB-A2DC-2C468B326B17}" srcOrd="1" destOrd="0" presId="urn:microsoft.com/office/officeart/2005/8/layout/hierarchy2"/>
    <dgm:cxn modelId="{5759413F-D469-4F38-8C82-C5C0EEE3F0DC}" type="presParOf" srcId="{3E256BE5-F431-46CB-A2DC-2C468B326B17}" destId="{FB1AA183-08FB-482C-9F50-58681A781874}" srcOrd="0" destOrd="0" presId="urn:microsoft.com/office/officeart/2005/8/layout/hierarchy2"/>
    <dgm:cxn modelId="{839DB4CF-54B9-478E-B1F5-D3FA62714126}" type="presParOf" srcId="{3E256BE5-F431-46CB-A2DC-2C468B326B17}" destId="{F2FA70AF-17C5-4684-91B6-3896CAD4709F}" srcOrd="1" destOrd="0" presId="urn:microsoft.com/office/officeart/2005/8/layout/hierarchy2"/>
    <dgm:cxn modelId="{EF3EDB34-4D24-44DD-9910-5DA31379D323}" type="presParOf" srcId="{F2FA70AF-17C5-4684-91B6-3896CAD4709F}" destId="{50F76C4E-E45F-45F2-A481-41B2A8793CC2}" srcOrd="0" destOrd="0" presId="urn:microsoft.com/office/officeart/2005/8/layout/hierarchy2"/>
    <dgm:cxn modelId="{9885950D-8236-4B32-824F-853048C52B0B}" type="presParOf" srcId="{50F76C4E-E45F-45F2-A481-41B2A8793CC2}" destId="{E02D31FD-9681-480C-A9EF-0F8D1EF77BEE}" srcOrd="0" destOrd="0" presId="urn:microsoft.com/office/officeart/2005/8/layout/hierarchy2"/>
    <dgm:cxn modelId="{9D9D3778-F058-4C21-B90E-4849AB5EBAC5}" type="presParOf" srcId="{F2FA70AF-17C5-4684-91B6-3896CAD4709F}" destId="{B23869F7-7A78-4124-963D-D2ED7F5B06DA}" srcOrd="1" destOrd="0" presId="urn:microsoft.com/office/officeart/2005/8/layout/hierarchy2"/>
    <dgm:cxn modelId="{72AFE058-D913-4C91-AB09-CDE972F87698}" type="presParOf" srcId="{B23869F7-7A78-4124-963D-D2ED7F5B06DA}" destId="{B407E66D-D3A0-4316-B8FA-DBE9382C9595}" srcOrd="0" destOrd="0" presId="urn:microsoft.com/office/officeart/2005/8/layout/hierarchy2"/>
    <dgm:cxn modelId="{48DFAA69-565E-414F-8A6B-5A981DD08D69}" type="presParOf" srcId="{B23869F7-7A78-4124-963D-D2ED7F5B06DA}" destId="{186F663E-0D86-4D71-9605-B0395D65A1B7}" srcOrd="1" destOrd="0" presId="urn:microsoft.com/office/officeart/2005/8/layout/hierarchy2"/>
    <dgm:cxn modelId="{257ED6A8-CB08-4709-BB13-FED6BD194576}" type="presParOf" srcId="{83C11B1B-88F0-4B36-8644-AD5B0DC8E461}" destId="{9A6B2826-5B65-4D65-AD10-310D725A5269}" srcOrd="6" destOrd="0" presId="urn:microsoft.com/office/officeart/2005/8/layout/hierarchy2"/>
    <dgm:cxn modelId="{7706D3B6-D1C2-4ABB-B489-A7B4895532BA}" type="presParOf" srcId="{9A6B2826-5B65-4D65-AD10-310D725A5269}" destId="{9972B7F1-F87D-4D1C-88E9-05041C7C9FB4}" srcOrd="0" destOrd="0" presId="urn:microsoft.com/office/officeart/2005/8/layout/hierarchy2"/>
    <dgm:cxn modelId="{43E428E5-5332-401F-AF53-C399CEAABB6F}" type="presParOf" srcId="{83C11B1B-88F0-4B36-8644-AD5B0DC8E461}" destId="{FD8E0C06-4B38-43F0-9C07-E5B10FD7145D}" srcOrd="7" destOrd="0" presId="urn:microsoft.com/office/officeart/2005/8/layout/hierarchy2"/>
    <dgm:cxn modelId="{518BC085-2064-497F-8696-FBC72D56EAE6}" type="presParOf" srcId="{FD8E0C06-4B38-43F0-9C07-E5B10FD7145D}" destId="{7C1F40D1-17A1-4D5F-A291-44A50467D9F6}" srcOrd="0" destOrd="0" presId="urn:microsoft.com/office/officeart/2005/8/layout/hierarchy2"/>
    <dgm:cxn modelId="{6A3E5DE0-4789-4DD8-981E-27E6A92F8A57}" type="presParOf" srcId="{FD8E0C06-4B38-43F0-9C07-E5B10FD7145D}" destId="{0A6E9D96-CEA5-4D09-A9BF-37A49D8E5BC2}" srcOrd="1" destOrd="0" presId="urn:microsoft.com/office/officeart/2005/8/layout/hierarchy2"/>
    <dgm:cxn modelId="{E64B2049-28DB-41A1-A276-917DACB15016}" type="presParOf" srcId="{0A6E9D96-CEA5-4D09-A9BF-37A49D8E5BC2}" destId="{98711067-26F8-46FF-BBF9-689E19033D3A}" srcOrd="0" destOrd="0" presId="urn:microsoft.com/office/officeart/2005/8/layout/hierarchy2"/>
    <dgm:cxn modelId="{DFA0304B-9D9D-4493-B0FF-39692526A659}" type="presParOf" srcId="{98711067-26F8-46FF-BBF9-689E19033D3A}" destId="{E1B8458F-8861-4E0F-A61C-17D6F8951CAE}" srcOrd="0" destOrd="0" presId="urn:microsoft.com/office/officeart/2005/8/layout/hierarchy2"/>
    <dgm:cxn modelId="{00A507F4-029A-49D7-8B55-5471729BC881}" type="presParOf" srcId="{0A6E9D96-CEA5-4D09-A9BF-37A49D8E5BC2}" destId="{1F0970F0-A3C8-4A55-9ECE-BE578442D9C3}" srcOrd="1" destOrd="0" presId="urn:microsoft.com/office/officeart/2005/8/layout/hierarchy2"/>
    <dgm:cxn modelId="{3AB6E327-FD01-4CD6-AC53-9F6A28D4B24B}" type="presParOf" srcId="{1F0970F0-A3C8-4A55-9ECE-BE578442D9C3}" destId="{8C02769E-1CAF-49B3-97B7-3949909D7FC4}" srcOrd="0" destOrd="0" presId="urn:microsoft.com/office/officeart/2005/8/layout/hierarchy2"/>
    <dgm:cxn modelId="{5CD42C6C-2354-433B-9EE4-B13ECC247FFE}" type="presParOf" srcId="{1F0970F0-A3C8-4A55-9ECE-BE578442D9C3}" destId="{812D464A-FC6F-47B0-8A4A-D490B8FCD1E4}" srcOrd="1" destOrd="0" presId="urn:microsoft.com/office/officeart/2005/8/layout/hierarchy2"/>
    <dgm:cxn modelId="{040F8FD9-C084-4DB9-AE36-8FE5F241D5C0}" type="presParOf" srcId="{812D464A-FC6F-47B0-8A4A-D490B8FCD1E4}" destId="{92D7B898-2D70-4ED2-AE89-037D28148588}" srcOrd="0" destOrd="0" presId="urn:microsoft.com/office/officeart/2005/8/layout/hierarchy2"/>
    <dgm:cxn modelId="{342F2730-7A7F-4D78-8733-DA46E143D6C7}" type="presParOf" srcId="{92D7B898-2D70-4ED2-AE89-037D28148588}" destId="{141F8DA5-CDA6-46FF-BFE6-F9837B17ABE7}" srcOrd="0" destOrd="0" presId="urn:microsoft.com/office/officeart/2005/8/layout/hierarchy2"/>
    <dgm:cxn modelId="{F7356C9E-94CC-4BC7-97CB-4B1140E3AC07}" type="presParOf" srcId="{812D464A-FC6F-47B0-8A4A-D490B8FCD1E4}" destId="{3013E15F-8960-4364-9264-AA9A1D64FC61}" srcOrd="1" destOrd="0" presId="urn:microsoft.com/office/officeart/2005/8/layout/hierarchy2"/>
    <dgm:cxn modelId="{4B64EFFB-D0AD-437E-ACA6-195E7D2E7AF9}" type="presParOf" srcId="{3013E15F-8960-4364-9264-AA9A1D64FC61}" destId="{B7D8A6B4-4091-4348-9E1D-F389E321DB97}" srcOrd="0" destOrd="0" presId="urn:microsoft.com/office/officeart/2005/8/layout/hierarchy2"/>
    <dgm:cxn modelId="{B97E42EF-FC3B-445B-8A5D-086D2D8FF72E}" type="presParOf" srcId="{3013E15F-8960-4364-9264-AA9A1D64FC61}" destId="{1BCE9458-1371-4BE3-81F5-08D849F9C56A}" srcOrd="1" destOrd="0" presId="urn:microsoft.com/office/officeart/2005/8/layout/hierarchy2"/>
    <dgm:cxn modelId="{C1D9DEC3-50BF-4E88-BA2F-AA1AD3B0E510}" type="presParOf" srcId="{83C11B1B-88F0-4B36-8644-AD5B0DC8E461}" destId="{C7130EA1-8ECE-4BE8-8DEF-6C563EC4D7B2}" srcOrd="8" destOrd="0" presId="urn:microsoft.com/office/officeart/2005/8/layout/hierarchy2"/>
    <dgm:cxn modelId="{8DF47A0B-E4C3-4338-88DC-7195CB8A5763}" type="presParOf" srcId="{C7130EA1-8ECE-4BE8-8DEF-6C563EC4D7B2}" destId="{DA7A7BD9-0A4A-4F3C-819B-9F18D8285D2A}" srcOrd="0" destOrd="0" presId="urn:microsoft.com/office/officeart/2005/8/layout/hierarchy2"/>
    <dgm:cxn modelId="{E8A82F0B-F26D-448C-B7DA-045C5154493D}" type="presParOf" srcId="{83C11B1B-88F0-4B36-8644-AD5B0DC8E461}" destId="{C8EC9611-4CE8-4FD4-9EF2-256DD003FF69}" srcOrd="9" destOrd="0" presId="urn:microsoft.com/office/officeart/2005/8/layout/hierarchy2"/>
    <dgm:cxn modelId="{CCE37170-D8E9-43BD-B5F4-0082FCC29CF3}" type="presParOf" srcId="{C8EC9611-4CE8-4FD4-9EF2-256DD003FF69}" destId="{5121CE31-69AC-4B9D-8553-A79D9F769CAF}" srcOrd="0" destOrd="0" presId="urn:microsoft.com/office/officeart/2005/8/layout/hierarchy2"/>
    <dgm:cxn modelId="{D749EFEF-27FA-4F1E-80F8-3B72B612B6CE}" type="presParOf" srcId="{C8EC9611-4CE8-4FD4-9EF2-256DD003FF69}" destId="{C9C57410-FF80-4299-AFD1-BDAE3C99CBBB}" srcOrd="1" destOrd="0" presId="urn:microsoft.com/office/officeart/2005/8/layout/hierarchy2"/>
    <dgm:cxn modelId="{A6F2A879-D15F-41B2-AC03-A30835CE491F}" type="presParOf" srcId="{C9C57410-FF80-4299-AFD1-BDAE3C99CBBB}" destId="{37050ACF-9858-48E0-8625-7FF63B3CECEE}" srcOrd="0" destOrd="0" presId="urn:microsoft.com/office/officeart/2005/8/layout/hierarchy2"/>
    <dgm:cxn modelId="{B7FDF5D9-89E8-49A9-A74E-4FE9D41CDDCA}" type="presParOf" srcId="{37050ACF-9858-48E0-8625-7FF63B3CECEE}" destId="{C54DB856-92AC-4E55-9CAC-226E8CBE4471}" srcOrd="0" destOrd="0" presId="urn:microsoft.com/office/officeart/2005/8/layout/hierarchy2"/>
    <dgm:cxn modelId="{231FFF3E-DA12-45E4-9F51-2EC20CE2B75D}" type="presParOf" srcId="{C9C57410-FF80-4299-AFD1-BDAE3C99CBBB}" destId="{50DC9A3F-A93D-4C45-903C-DD6F9D8F60B4}" srcOrd="1" destOrd="0" presId="urn:microsoft.com/office/officeart/2005/8/layout/hierarchy2"/>
    <dgm:cxn modelId="{0DE1840D-5165-435C-A7C8-5B62883C3D44}" type="presParOf" srcId="{50DC9A3F-A93D-4C45-903C-DD6F9D8F60B4}" destId="{AAFA36D5-2ED8-4C52-B8A0-032017A29AA8}" srcOrd="0" destOrd="0" presId="urn:microsoft.com/office/officeart/2005/8/layout/hierarchy2"/>
    <dgm:cxn modelId="{24A34884-B7BD-41D2-BDCA-F38A06C84736}" type="presParOf" srcId="{50DC9A3F-A93D-4C45-903C-DD6F9D8F60B4}" destId="{9EDFC14C-A299-4457-A5F7-2A637F714E03}" srcOrd="1" destOrd="0" presId="urn:microsoft.com/office/officeart/2005/8/layout/hierarchy2"/>
    <dgm:cxn modelId="{216B7261-DFDE-49E0-A671-C406668E62DB}" type="presParOf" srcId="{9EDFC14C-A299-4457-A5F7-2A637F714E03}" destId="{366BB584-A6A1-4C8A-BE4F-6563E202AE8E}" srcOrd="0" destOrd="0" presId="urn:microsoft.com/office/officeart/2005/8/layout/hierarchy2"/>
    <dgm:cxn modelId="{266AC211-E127-4D4D-8943-3D2EE42B0788}" type="presParOf" srcId="{366BB584-A6A1-4C8A-BE4F-6563E202AE8E}" destId="{AD0D1097-A4B6-4788-9845-C0769065D38F}" srcOrd="0" destOrd="0" presId="urn:microsoft.com/office/officeart/2005/8/layout/hierarchy2"/>
    <dgm:cxn modelId="{928A1BC6-2854-4F94-96AD-CF4B11E18AD6}" type="presParOf" srcId="{9EDFC14C-A299-4457-A5F7-2A637F714E03}" destId="{DB7283E3-2FF2-4EE4-8816-C4E099F4A83E}" srcOrd="1" destOrd="0" presId="urn:microsoft.com/office/officeart/2005/8/layout/hierarchy2"/>
    <dgm:cxn modelId="{D607FA87-A937-4B0B-87FF-58F40BB7CACA}" type="presParOf" srcId="{DB7283E3-2FF2-4EE4-8816-C4E099F4A83E}" destId="{56CA99F2-01DB-402F-91DD-ED7C7C882D73}" srcOrd="0" destOrd="0" presId="urn:microsoft.com/office/officeart/2005/8/layout/hierarchy2"/>
    <dgm:cxn modelId="{8DC15516-CE9F-458A-AE56-618034F4D3B9}" type="presParOf" srcId="{DB7283E3-2FF2-4EE4-8816-C4E099F4A83E}" destId="{2E384A49-846F-4AB7-B1D5-BAEF62192FA4}" srcOrd="1" destOrd="0" presId="urn:microsoft.com/office/officeart/2005/8/layout/hierarchy2"/>
    <dgm:cxn modelId="{FFABE3F3-2CFC-4363-BDD3-A1C907442790}" type="presParOf" srcId="{2E384A49-846F-4AB7-B1D5-BAEF62192FA4}" destId="{7357BBFB-67D7-474F-B5A4-F4EA7ED4E802}" srcOrd="0" destOrd="0" presId="urn:microsoft.com/office/officeart/2005/8/layout/hierarchy2"/>
    <dgm:cxn modelId="{0C683FE4-4855-4721-A731-7EC725820D99}" type="presParOf" srcId="{7357BBFB-67D7-474F-B5A4-F4EA7ED4E802}" destId="{E7F80291-EFFE-4802-9936-173E8BCCC922}" srcOrd="0" destOrd="0" presId="urn:microsoft.com/office/officeart/2005/8/layout/hierarchy2"/>
    <dgm:cxn modelId="{8947C297-C825-400F-9FCD-743A5B3183B0}" type="presParOf" srcId="{2E384A49-846F-4AB7-B1D5-BAEF62192FA4}" destId="{8CB57168-CAC0-402A-A98E-E88725095875}" srcOrd="1" destOrd="0" presId="urn:microsoft.com/office/officeart/2005/8/layout/hierarchy2"/>
    <dgm:cxn modelId="{05EE8DA0-145E-4E86-8CA4-B30BC7DC9896}" type="presParOf" srcId="{8CB57168-CAC0-402A-A98E-E88725095875}" destId="{9268D44F-E1A3-47BD-ADFC-CFF3DB714511}" srcOrd="0" destOrd="0" presId="urn:microsoft.com/office/officeart/2005/8/layout/hierarchy2"/>
    <dgm:cxn modelId="{502C27B6-86A4-4822-81E8-5CB336D18D7F}"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dirty="0" smtClean="0"/>
            <a:t>朋友失約</a:t>
          </a:r>
          <a:endParaRPr lang="zh-TW" altLang="en-US" sz="1800" b="1" dirty="0"/>
        </a:p>
      </dgm:t>
    </dgm:pt>
    <dgm:pt modelId="{AADF3587-AA30-42A6-917D-5BDD02988BA2}" type="parTrans" cxnId="{66B2A2C7-8FF6-4B88-8381-D01B1D577C0B}">
      <dgm:prSet/>
      <dgm:spPr/>
      <dgm:t>
        <a:bodyPr/>
        <a:lstStyle/>
        <a:p>
          <a:endParaRPr lang="zh-TW" altLang="en-US" sz="1800" b="1"/>
        </a:p>
      </dgm:t>
    </dgm:pt>
    <dgm:pt modelId="{81402498-FC66-42F9-992C-703276E5B062}" type="sibTrans" cxnId="{66B2A2C7-8FF6-4B88-8381-D01B1D577C0B}">
      <dgm:prSet/>
      <dgm:spPr/>
      <dgm:t>
        <a:bodyPr/>
        <a:lstStyle/>
        <a:p>
          <a:endParaRPr lang="zh-TW" altLang="en-US" sz="1800" b="1"/>
        </a:p>
      </dgm:t>
    </dgm:pt>
    <dgm:pt modelId="{DBCE5E31-7E17-448A-B6C7-4E83E1FC8984}">
      <dgm:prSet phldrT="[文字]" custT="1"/>
      <dgm:spPr/>
      <dgm:t>
        <a:bodyPr/>
        <a:lstStyle/>
        <a:p>
          <a:endParaRPr lang="zh-TW" altLang="en-US" sz="1800" b="1" dirty="0"/>
        </a:p>
      </dgm:t>
    </dgm:pt>
    <dgm:pt modelId="{E842AEA3-07A5-4410-B436-A46798AAE6AF}" type="sibTrans" cxnId="{4E61CCB4-8FBE-4256-AEA2-9BBAB8CFCB71}">
      <dgm:prSet/>
      <dgm:spPr/>
      <dgm:t>
        <a:bodyPr/>
        <a:lstStyle/>
        <a:p>
          <a:endParaRPr lang="zh-TW" altLang="en-US" sz="1800" b="1"/>
        </a:p>
      </dgm:t>
    </dgm:pt>
    <dgm:pt modelId="{C79C4AA5-B0D9-4533-8969-0CAFC173FB17}" type="parTrans" cxnId="{4E61CCB4-8FBE-4256-AEA2-9BBAB8CFCB71}">
      <dgm:prSet custT="1"/>
      <dgm:spPr>
        <a:ln>
          <a:headEnd type="arrow" w="med" len="med"/>
          <a:tailEnd type="none" w="med" len="med"/>
        </a:ln>
      </dgm:spPr>
      <dgm:t>
        <a:bodyPr/>
        <a:lstStyle/>
        <a:p>
          <a:endParaRPr lang="zh-TW" altLang="en-US" sz="1800" b="1"/>
        </a:p>
      </dgm:t>
    </dgm:pt>
    <dgm:pt modelId="{631EA78F-338D-410F-B66C-B50FB41077E0}">
      <dgm:prSet phldrT="[文字]" custT="1"/>
      <dgm:spPr>
        <a:ln w="76200">
          <a:noFill/>
        </a:ln>
      </dgm:spPr>
      <dgm:t>
        <a:bodyPr/>
        <a:lstStyle/>
        <a:p>
          <a:r>
            <a:rPr lang="zh-TW" altLang="en-US" sz="1800" b="1" dirty="0" smtClean="0"/>
            <a:t>出席家庭</a:t>
          </a:r>
          <a:r>
            <a:rPr lang="en-US" altLang="zh-TW" sz="1800" b="1" dirty="0" smtClean="0"/>
            <a:t/>
          </a:r>
          <a:br>
            <a:rPr lang="en-US" altLang="zh-TW" sz="1800" b="1" dirty="0" smtClean="0"/>
          </a:br>
          <a:r>
            <a:rPr lang="zh-TW" altLang="en-US" sz="1800" b="1" dirty="0" smtClean="0"/>
            <a:t>聚餐</a:t>
          </a:r>
          <a:endParaRPr lang="zh-TW" altLang="en-US" sz="1800" b="1" dirty="0"/>
        </a:p>
      </dgm:t>
    </dgm:pt>
    <dgm:pt modelId="{803A7865-DF70-491D-8135-FD596F8197F1}" type="sibTrans" cxnId="{5A8AA6C7-3E20-47AC-873A-E023DCEF8E0D}">
      <dgm:prSet/>
      <dgm:spPr/>
      <dgm:t>
        <a:bodyPr/>
        <a:lstStyle/>
        <a:p>
          <a:endParaRPr lang="zh-TW" altLang="en-US" sz="1800" b="1"/>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p>
      </dgm:t>
    </dgm:pt>
    <dgm:pt modelId="{41B436EC-513F-4100-9BBA-B88136188C91}">
      <dgm:prSet phldrT="[文字]" custT="1"/>
      <dgm:spPr/>
      <dgm:t>
        <a:bodyPr/>
        <a:lstStyle/>
        <a:p>
          <a:r>
            <a:rPr lang="zh-TW" altLang="en-US" sz="1800" b="1" dirty="0" smtClean="0"/>
            <a:t>父母不批准外出</a:t>
          </a:r>
          <a:endParaRPr lang="zh-TW" altLang="en-US" sz="1800" b="1" dirty="0"/>
        </a:p>
      </dgm:t>
    </dgm:pt>
    <dgm:pt modelId="{073A4D02-B7B0-435D-B002-1D1939F24440}" type="sibTrans" cxnId="{B8516E4D-2881-4BF2-8014-4B12F5FD6A22}">
      <dgm:prSet/>
      <dgm:spPr/>
      <dgm:t>
        <a:bodyPr/>
        <a:lstStyle/>
        <a:p>
          <a:endParaRPr lang="zh-TW" altLang="en-US" sz="1800" b="1"/>
        </a:p>
      </dgm:t>
    </dgm:pt>
    <dgm:pt modelId="{084F58EE-6BED-4962-B2ED-F426142D8721}" type="parTrans" cxnId="{B8516E4D-2881-4BF2-8014-4B12F5FD6A22}">
      <dgm:prSet custT="1"/>
      <dgm:spPr>
        <a:ln>
          <a:headEnd type="arrow" w="med" len="med"/>
          <a:tailEnd type="none" w="med" len="med"/>
        </a:ln>
      </dgm:spPr>
      <dgm:t>
        <a:bodyPr/>
        <a:lstStyle/>
        <a:p>
          <a:endParaRPr lang="zh-TW" altLang="en-US" sz="1800" b="1"/>
        </a:p>
      </dgm:t>
    </dgm:pt>
    <dgm:pt modelId="{D089125E-861B-4852-B748-C329C395BB5D}">
      <dgm:prSet phldrT="[文字]" custT="1"/>
      <dgm:spPr>
        <a:ln w="76200">
          <a:noFill/>
        </a:ln>
      </dgm:spPr>
      <dgm:t>
        <a:bodyPr/>
        <a:lstStyle/>
        <a:p>
          <a:r>
            <a:rPr lang="zh-TW" altLang="en-US" sz="1800" b="1" dirty="0" smtClean="0"/>
            <a:t>留在家中</a:t>
          </a:r>
          <a:r>
            <a:rPr lang="en-US" altLang="zh-TW" sz="1800" b="1" dirty="0" smtClean="0"/>
            <a:t/>
          </a:r>
          <a:br>
            <a:rPr lang="en-US" altLang="zh-TW" sz="1800" b="1" dirty="0" smtClean="0"/>
          </a:br>
          <a:r>
            <a:rPr lang="zh-TW" altLang="en-US" sz="1800" b="1" dirty="0" smtClean="0"/>
            <a:t>休息</a:t>
          </a:r>
          <a:endParaRPr lang="zh-TW" altLang="en-US" sz="1800" b="1" dirty="0"/>
        </a:p>
      </dgm:t>
    </dgm:pt>
    <dgm:pt modelId="{477AD0E5-557E-4A4B-B0BE-8B8BE7CC2914}" type="sibTrans" cxnId="{B3E085B5-35AC-4BDE-9B5A-2B419D8B8068}">
      <dgm:prSet/>
      <dgm:spPr/>
      <dgm:t>
        <a:bodyPr/>
        <a:lstStyle/>
        <a:p>
          <a:endParaRPr lang="zh-TW" altLang="en-US" sz="1800" b="1"/>
        </a:p>
      </dgm:t>
    </dgm:pt>
    <dgm:pt modelId="{C6612B27-AEA9-4682-96C8-D63932E62D8D}" type="parTrans" cxnId="{B3E085B5-35AC-4BDE-9B5A-2B419D8B8068}">
      <dgm:prSet custT="1"/>
      <dgm:spPr>
        <a:ln>
          <a:headEnd type="arrow" w="med" len="med"/>
          <a:tailEnd type="none" w="med" len="med"/>
        </a:ln>
      </dgm:spPr>
      <dgm:t>
        <a:bodyPr/>
        <a:lstStyle/>
        <a:p>
          <a:endParaRPr lang="zh-TW" altLang="en-US" sz="1800" b="1"/>
        </a:p>
      </dgm:t>
    </dgm:pt>
    <dgm:pt modelId="{C8DB921C-AE56-4AF2-890A-D2625B608FF1}">
      <dgm:prSet custT="1"/>
      <dgm:spPr/>
      <dgm:t>
        <a:bodyPr/>
        <a:lstStyle/>
        <a:p>
          <a:endParaRPr lang="zh-TW" altLang="en-US" sz="18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1800"/>
        </a:p>
      </dgm:t>
    </dgm:pt>
    <dgm:pt modelId="{9C7BC97E-B0FE-436F-A995-CCC606EA77AB}" type="sibTrans" cxnId="{C7FB0EDA-7039-48FC-855D-0349594C5E12}">
      <dgm:prSet/>
      <dgm:spPr/>
      <dgm:t>
        <a:bodyPr/>
        <a:lstStyle/>
        <a:p>
          <a:endParaRPr lang="zh-TW" altLang="en-US" sz="1800"/>
        </a:p>
      </dgm:t>
    </dgm:pt>
    <dgm:pt modelId="{AB0EEF4B-C2CB-4160-B82F-402303B03599}">
      <dgm:prSet custT="1"/>
      <dgm:spPr>
        <a:ln w="76200">
          <a:noFill/>
        </a:ln>
      </dgm:spPr>
      <dgm:t>
        <a:bodyPr/>
        <a:lstStyle/>
        <a:p>
          <a:endParaRPr lang="zh-TW" altLang="en-US" sz="1800" b="1" dirty="0"/>
        </a:p>
      </dgm:t>
    </dgm:pt>
    <dgm:pt modelId="{82F911A2-A00C-4F39-856A-16F7FAEE97CF}" type="sibTrans" cxnId="{D6454FA9-775C-4F24-8B56-040392D7D410}">
      <dgm:prSet/>
      <dgm:spPr/>
      <dgm:t>
        <a:bodyPr/>
        <a:lstStyle/>
        <a:p>
          <a:endParaRPr lang="zh-TW" altLang="en-US" sz="1800"/>
        </a:p>
      </dgm:t>
    </dgm:pt>
    <dgm:pt modelId="{C1AC5209-44C1-43D6-BA16-6849CE276FD9}" type="parTrans" cxnId="{D6454FA9-775C-4F24-8B56-040392D7D410}">
      <dgm:prSet custT="1"/>
      <dgm:spPr>
        <a:ln>
          <a:headEnd type="arrow" w="med" len="med"/>
          <a:tailEnd type="none" w="med" len="med"/>
        </a:ln>
      </dgm:spPr>
      <dgm:t>
        <a:bodyPr/>
        <a:lstStyle/>
        <a:p>
          <a:endParaRPr lang="zh-TW" altLang="en-US" sz="1800"/>
        </a:p>
      </dgm:t>
    </dgm:pt>
    <dgm:pt modelId="{0351EE3B-5902-4166-AE6E-621160CA22F5}">
      <dgm:prSet custT="1"/>
      <dgm:spPr>
        <a:ln w="76200">
          <a:noFill/>
        </a:ln>
      </dgm:spPr>
      <dgm:t>
        <a:bodyPr/>
        <a:lstStyle/>
        <a:p>
          <a:r>
            <a:rPr lang="zh-TW" altLang="en-US" sz="1800" b="1" dirty="0" smtClean="0"/>
            <a:t>年紀小</a:t>
          </a:r>
          <a:endParaRPr lang="zh-TW" altLang="en-US" sz="1800" dirty="0"/>
        </a:p>
      </dgm:t>
    </dgm:pt>
    <dgm:pt modelId="{CA67246D-3D99-401C-B9B3-7511348ED059}" type="parTrans" cxnId="{F8659451-5983-4D6C-A8A2-29C0F00A48B2}">
      <dgm:prSet custT="1"/>
      <dgm:spPr>
        <a:ln>
          <a:headEnd type="arrow" w="med" len="med"/>
          <a:tailEnd type="none" w="med" len="med"/>
        </a:ln>
      </dgm:spPr>
      <dgm:t>
        <a:bodyPr/>
        <a:lstStyle/>
        <a:p>
          <a:endParaRPr lang="zh-TW" altLang="en-US" sz="1800"/>
        </a:p>
      </dgm:t>
    </dgm:pt>
    <dgm:pt modelId="{7BCB1CB0-CD38-47C5-B6FB-904B258BE2E9}" type="sibTrans" cxnId="{F8659451-5983-4D6C-A8A2-29C0F00A48B2}">
      <dgm:prSet/>
      <dgm:spPr/>
      <dgm:t>
        <a:bodyPr/>
        <a:lstStyle/>
        <a:p>
          <a:endParaRPr lang="zh-TW" altLang="en-US" sz="1800"/>
        </a:p>
      </dgm:t>
    </dgm:pt>
    <dgm:pt modelId="{91E5D4E2-D611-44A4-9B78-03C5E1320207}">
      <dgm:prSet phldrT="[文字]" custT="1"/>
      <dgm:spPr/>
      <dgm:t>
        <a:bodyPr/>
        <a:lstStyle/>
        <a:p>
          <a:endParaRPr lang="zh-TW" altLang="en-US" sz="18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1800"/>
        </a:p>
      </dgm:t>
    </dgm:pt>
    <dgm:pt modelId="{C829C036-37E5-40C8-B34A-7ADC476535F6}" type="sibTrans" cxnId="{19BBD5A3-614C-451C-952C-F6BF719D34AA}">
      <dgm:prSet/>
      <dgm:spPr/>
      <dgm:t>
        <a:bodyPr/>
        <a:lstStyle/>
        <a:p>
          <a:endParaRPr lang="zh-TW" altLang="en-US" sz="1800"/>
        </a:p>
      </dgm:t>
    </dgm:pt>
    <dgm:pt modelId="{639AA816-09F9-4EE6-A947-187FA391C1C9}">
      <dgm:prSet phldrT="[文字]" custT="1"/>
      <dgm:spPr>
        <a:ln w="76200">
          <a:noFill/>
        </a:ln>
      </dgm:spPr>
      <dgm:t>
        <a:bodyPr/>
        <a:lstStyle/>
        <a:p>
          <a:r>
            <a:rPr lang="zh-TW" altLang="en-US" sz="1800" b="1" dirty="0" smtClean="0"/>
            <a:t>要留在安全地方</a:t>
          </a:r>
          <a:endParaRPr lang="zh-TW" altLang="en-US" sz="1800" b="1" dirty="0"/>
        </a:p>
      </dgm:t>
    </dgm:pt>
    <dgm:pt modelId="{2EFD8250-A047-41B4-AE57-BE4175A49A67}" type="parTrans" cxnId="{FEC9411F-F9CF-49D7-AAFC-7A122C13A368}">
      <dgm:prSet custT="1"/>
      <dgm:spPr>
        <a:ln>
          <a:headEnd type="arrow" w="med" len="med"/>
          <a:tailEnd type="none" w="med" len="med"/>
        </a:ln>
      </dgm:spPr>
      <dgm:t>
        <a:bodyPr/>
        <a:lstStyle/>
        <a:p>
          <a:endParaRPr lang="zh-TW" altLang="en-US" sz="1800"/>
        </a:p>
      </dgm:t>
    </dgm:pt>
    <dgm:pt modelId="{75FDA1F2-E6F2-4D50-B562-F70DF40C08D5}" type="sibTrans" cxnId="{FEC9411F-F9CF-49D7-AAFC-7A122C13A368}">
      <dgm:prSet/>
      <dgm:spPr/>
      <dgm:t>
        <a:bodyPr/>
        <a:lstStyle/>
        <a:p>
          <a:endParaRPr lang="zh-TW" altLang="en-US" sz="1800"/>
        </a:p>
      </dgm:t>
    </dgm:pt>
    <dgm:pt modelId="{E29C38B8-6325-4937-84FA-0FEB78BB803A}">
      <dgm:prSet phldrT="[文字]" custT="1"/>
      <dgm:spPr>
        <a:ln w="76200">
          <a:noFill/>
        </a:ln>
      </dgm:spPr>
      <dgm:t>
        <a:bodyPr/>
        <a:lstStyle/>
        <a:p>
          <a:r>
            <a:rPr lang="zh-TW" altLang="en-US" sz="1800" b="1" dirty="0" smtClean="0"/>
            <a:t>不能外出</a:t>
          </a:r>
          <a:endParaRPr lang="zh-TW" altLang="en-US" sz="1800" b="1" dirty="0"/>
        </a:p>
      </dgm:t>
    </dgm:pt>
    <dgm:pt modelId="{16F23305-B5F8-438E-85C9-E05D9E55F65A}" type="parTrans" cxnId="{A1A552C2-2642-49F7-A3CC-2F052DDC9606}">
      <dgm:prSet custT="1"/>
      <dgm:spPr>
        <a:ln>
          <a:headEnd type="arrow" w="med" len="med"/>
          <a:tailEnd type="none" w="med" len="med"/>
        </a:ln>
      </dgm:spPr>
      <dgm:t>
        <a:bodyPr/>
        <a:lstStyle/>
        <a:p>
          <a:endParaRPr lang="zh-TW" altLang="en-US" sz="1800"/>
        </a:p>
      </dgm:t>
    </dgm:pt>
    <dgm:pt modelId="{216B5732-0B68-4C52-98C8-6373665DCCF2}" type="sibTrans" cxnId="{A1A552C2-2642-49F7-A3CC-2F052DDC9606}">
      <dgm:prSet/>
      <dgm:spPr/>
      <dgm:t>
        <a:bodyPr/>
        <a:lstStyle/>
        <a:p>
          <a:endParaRPr lang="zh-TW" altLang="en-US" sz="1800"/>
        </a:p>
      </dgm:t>
    </dgm:pt>
    <dgm:pt modelId="{33D69353-7A2A-4AC8-AE9D-9EC3BB9309B0}">
      <dgm:prSet custT="1"/>
      <dgm:spPr/>
      <dgm:t>
        <a:bodyPr/>
        <a:lstStyle/>
        <a:p>
          <a:r>
            <a:rPr lang="zh-TW" altLang="en-US" sz="1800" b="1" dirty="0" smtClean="0"/>
            <a:t>忘記</a:t>
          </a:r>
          <a:endParaRPr lang="zh-TW" altLang="en-US" sz="1800" b="1" dirty="0"/>
        </a:p>
      </dgm:t>
    </dgm:pt>
    <dgm:pt modelId="{1CBCAC3F-78B8-4B08-9F47-0DC367D652A4}" type="parTrans" cxnId="{3144E004-2C9C-4888-9233-EA6B38A24CA6}">
      <dgm:prSet custT="1"/>
      <dgm:spPr>
        <a:ln>
          <a:headEnd type="arrow" w="med" len="med"/>
          <a:tailEnd type="none" w="med" len="med"/>
        </a:ln>
      </dgm:spPr>
      <dgm:t>
        <a:bodyPr/>
        <a:lstStyle/>
        <a:p>
          <a:endParaRPr lang="zh-TW" altLang="en-US" sz="1800"/>
        </a:p>
      </dgm:t>
    </dgm:pt>
    <dgm:pt modelId="{2B5103AC-1345-4CF3-BF12-68DDF2F333A8}" type="sibTrans" cxnId="{3144E004-2C9C-4888-9233-EA6B38A24CA6}">
      <dgm:prSet/>
      <dgm:spPr/>
      <dgm:t>
        <a:bodyPr/>
        <a:lstStyle/>
        <a:p>
          <a:endParaRPr lang="zh-TW" altLang="en-US" sz="1800"/>
        </a:p>
      </dgm:t>
    </dgm:pt>
    <dgm:pt modelId="{846E4908-22EA-4179-8238-07631B18C354}">
      <dgm:prSet custT="1"/>
      <dgm:spPr/>
      <dgm:t>
        <a:bodyPr/>
        <a:lstStyle/>
        <a:p>
          <a:endParaRPr lang="zh-TW" altLang="en-US" sz="1800" b="1" dirty="0"/>
        </a:p>
      </dgm:t>
    </dgm:pt>
    <dgm:pt modelId="{A4249EB3-D980-4C64-A546-4E29CD4A4E26}" type="parTrans" cxnId="{46952790-983C-4F99-A1D2-717B7B337618}">
      <dgm:prSet custT="1"/>
      <dgm:spPr>
        <a:ln>
          <a:headEnd type="arrow" w="med" len="med"/>
          <a:tailEnd type="none" w="med" len="med"/>
        </a:ln>
      </dgm:spPr>
      <dgm:t>
        <a:bodyPr/>
        <a:lstStyle/>
        <a:p>
          <a:endParaRPr lang="zh-TW" altLang="en-US" sz="1800"/>
        </a:p>
      </dgm:t>
    </dgm:pt>
    <dgm:pt modelId="{85645BA2-AA54-4223-8536-D8D74E9A70AB}" type="sibTrans" cxnId="{46952790-983C-4F99-A1D2-717B7B337618}">
      <dgm:prSet/>
      <dgm:spPr/>
      <dgm:t>
        <a:bodyPr/>
        <a:lstStyle/>
        <a:p>
          <a:endParaRPr lang="zh-TW" altLang="en-US" sz="1800"/>
        </a:p>
      </dgm:t>
    </dgm:pt>
    <dgm:pt modelId="{C3B4688D-C48A-434C-B6AA-D18C4A34AB3A}">
      <dgm:prSet custT="1"/>
      <dgm:spPr>
        <a:solidFill>
          <a:schemeClr val="accent1">
            <a:lumMod val="60000"/>
            <a:lumOff val="40000"/>
          </a:schemeClr>
        </a:solidFill>
      </dgm:spPr>
      <dgm:t>
        <a:bodyPr/>
        <a:lstStyle/>
        <a:p>
          <a:r>
            <a:rPr lang="zh-TW" altLang="en-US" sz="1800" b="1" dirty="0" smtClean="0"/>
            <a:t>個人因素</a:t>
          </a:r>
          <a:endParaRPr lang="zh-TW" altLang="en-US" sz="1800" b="1" dirty="0"/>
        </a:p>
      </dgm:t>
    </dgm:pt>
    <dgm:pt modelId="{01F70227-A530-402B-8234-6219BA5042E2}" type="parTrans" cxnId="{F02825E9-B5A4-458C-9D96-8E69F624F7CF}">
      <dgm:prSet custT="1"/>
      <dgm:spPr>
        <a:ln>
          <a:headEnd type="arrow" w="med" len="med"/>
          <a:tailEnd type="none" w="med" len="med"/>
        </a:ln>
      </dgm:spPr>
      <dgm:t>
        <a:bodyPr/>
        <a:lstStyle/>
        <a:p>
          <a:endParaRPr lang="zh-TW" altLang="en-US" sz="1800"/>
        </a:p>
      </dgm:t>
    </dgm:pt>
    <dgm:pt modelId="{234511DF-5FE2-415F-8B99-1CD1536A966D}" type="sibTrans" cxnId="{F02825E9-B5A4-458C-9D96-8E69F624F7CF}">
      <dgm:prSet/>
      <dgm:spPr/>
      <dgm:t>
        <a:bodyPr/>
        <a:lstStyle/>
        <a:p>
          <a:endParaRPr lang="zh-TW" altLang="en-US" sz="1800"/>
        </a:p>
      </dgm:t>
    </dgm:pt>
    <dgm:pt modelId="{16186FFD-89C3-46F4-ADBA-7185FD48D91C}">
      <dgm:prSet custT="1"/>
      <dgm:spPr>
        <a:ln w="76200">
          <a:noFill/>
        </a:ln>
      </dgm:spPr>
      <dgm:t>
        <a:bodyPr/>
        <a:lstStyle/>
        <a:p>
          <a:endParaRPr lang="zh-TW" altLang="en-US" sz="18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1800"/>
        </a:p>
      </dgm:t>
    </dgm:pt>
    <dgm:pt modelId="{1E97B1ED-08A6-4144-B705-BB9FBA158754}" type="sibTrans" cxnId="{96BA9BCF-402E-4ED6-B87E-56E893F4783F}">
      <dgm:prSet/>
      <dgm:spPr/>
      <dgm:t>
        <a:bodyPr/>
        <a:lstStyle/>
        <a:p>
          <a:endParaRPr lang="zh-TW" altLang="en-US" sz="1800"/>
        </a:p>
      </dgm:t>
    </dgm:pt>
    <dgm:pt modelId="{DDF18D35-313E-4A1B-9239-7EFB8F379B8A}">
      <dgm:prSet phldrT="[文字]" custT="1"/>
      <dgm:spPr>
        <a:solidFill>
          <a:schemeClr val="accent1">
            <a:lumMod val="60000"/>
            <a:lumOff val="40000"/>
          </a:schemeClr>
        </a:solidFill>
      </dgm:spPr>
      <dgm:t>
        <a:bodyPr/>
        <a:lstStyle/>
        <a:p>
          <a:r>
            <a:rPr lang="zh-TW" altLang="en-US" sz="1800" b="1" dirty="0" smtClean="0"/>
            <a:t>家庭因素</a:t>
          </a:r>
          <a:endParaRPr lang="zh-TW" altLang="en-US" sz="18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1800"/>
        </a:p>
      </dgm:t>
    </dgm:pt>
    <dgm:pt modelId="{7CCDED68-B116-42BE-B6AE-861CC783C9DF}" type="sibTrans" cxnId="{4484F090-12F2-46FC-B7E7-DCDE0129A5CB}">
      <dgm:prSet/>
      <dgm:spPr/>
      <dgm:t>
        <a:bodyPr/>
        <a:lstStyle/>
        <a:p>
          <a:endParaRPr lang="zh-TW" altLang="en-US" sz="1800"/>
        </a:p>
      </dgm:t>
    </dgm:pt>
    <dgm:pt modelId="{A4C563F9-E6A0-48E7-8E69-35A1821E6EB8}">
      <dgm:prSet phldrT="[文字]" custT="1"/>
      <dgm:spPr>
        <a:solidFill>
          <a:schemeClr val="accent1">
            <a:lumMod val="60000"/>
            <a:lumOff val="40000"/>
          </a:schemeClr>
        </a:solidFill>
      </dgm:spPr>
      <dgm:t>
        <a:bodyPr/>
        <a:lstStyle/>
        <a:p>
          <a:r>
            <a:rPr lang="zh-TW" altLang="en-US" sz="1800" b="1" dirty="0" smtClean="0"/>
            <a:t>環境因素</a:t>
          </a:r>
          <a:endParaRPr lang="zh-TW" altLang="en-US" sz="18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1800"/>
        </a:p>
      </dgm:t>
    </dgm:pt>
    <dgm:pt modelId="{AEA04189-0609-4D70-B052-DEBCC6C3B8F3}" type="sibTrans" cxnId="{50756AC3-66C1-4731-8F88-21F173D3E5E8}">
      <dgm:prSet/>
      <dgm:spPr/>
      <dgm:t>
        <a:bodyPr/>
        <a:lstStyle/>
        <a:p>
          <a:endParaRPr lang="zh-TW" altLang="en-US" sz="18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E8990771-0AD1-49BF-AEEC-AF285D20BE92}" type="pres">
      <dgm:prSet presAssocID="{1CBCAC3F-78B8-4B08-9F47-0DC367D652A4}" presName="conn2-1" presStyleLbl="parChTrans1D2" presStyleIdx="0" presStyleCnt="5"/>
      <dgm:spPr/>
      <dgm:t>
        <a:bodyPr/>
        <a:lstStyle/>
        <a:p>
          <a:endParaRPr lang="zh-TW" altLang="en-US"/>
        </a:p>
      </dgm:t>
    </dgm:pt>
    <dgm:pt modelId="{EDC28D5A-D9B9-4108-8F31-2C7E129D8758}" type="pres">
      <dgm:prSet presAssocID="{1CBCAC3F-78B8-4B08-9F47-0DC367D652A4}" presName="connTx" presStyleLbl="parChTrans1D2" presStyleIdx="0" presStyleCnt="5"/>
      <dgm:spPr/>
      <dgm:t>
        <a:bodyPr/>
        <a:lstStyle/>
        <a:p>
          <a:endParaRPr lang="zh-TW" altLang="en-US"/>
        </a:p>
      </dgm:t>
    </dgm:pt>
    <dgm:pt modelId="{973FA2BE-C2F2-448D-BC61-0565ABAC7A56}" type="pres">
      <dgm:prSet presAssocID="{33D69353-7A2A-4AC8-AE9D-9EC3BB9309B0}" presName="root2" presStyleCnt="0"/>
      <dgm:spPr/>
    </dgm:pt>
    <dgm:pt modelId="{945D33A7-B4DD-4F85-9BAC-AC07F4125A1B}" type="pres">
      <dgm:prSet presAssocID="{33D69353-7A2A-4AC8-AE9D-9EC3BB9309B0}" presName="LevelTwoTextNode" presStyleLbl="node2" presStyleIdx="0" presStyleCnt="5">
        <dgm:presLayoutVars>
          <dgm:chPref val="3"/>
        </dgm:presLayoutVars>
      </dgm:prSet>
      <dgm:spPr/>
      <dgm:t>
        <a:bodyPr/>
        <a:lstStyle/>
        <a:p>
          <a:endParaRPr lang="zh-TW" altLang="en-US"/>
        </a:p>
      </dgm:t>
    </dgm:pt>
    <dgm:pt modelId="{B6CF1D58-19AC-44DD-9D8E-7DAE0E10D3A5}" type="pres">
      <dgm:prSet presAssocID="{33D69353-7A2A-4AC8-AE9D-9EC3BB9309B0}" presName="level3hierChild" presStyleCnt="0"/>
      <dgm:spPr/>
    </dgm:pt>
    <dgm:pt modelId="{630EB17A-65BF-45EC-8232-E19E7BF0C37C}" type="pres">
      <dgm:prSet presAssocID="{A4249EB3-D980-4C64-A546-4E29CD4A4E26}" presName="conn2-1" presStyleLbl="parChTrans1D3" presStyleIdx="0" presStyleCnt="5"/>
      <dgm:spPr/>
      <dgm:t>
        <a:bodyPr/>
        <a:lstStyle/>
        <a:p>
          <a:endParaRPr lang="zh-TW" altLang="en-US"/>
        </a:p>
      </dgm:t>
    </dgm:pt>
    <dgm:pt modelId="{F4DFB4FA-A738-465F-9012-8A9B08AB26A4}" type="pres">
      <dgm:prSet presAssocID="{A4249EB3-D980-4C64-A546-4E29CD4A4E26}" presName="connTx" presStyleLbl="parChTrans1D3" presStyleIdx="0" presStyleCnt="5"/>
      <dgm:spPr/>
      <dgm:t>
        <a:bodyPr/>
        <a:lstStyle/>
        <a:p>
          <a:endParaRPr lang="zh-TW" altLang="en-US"/>
        </a:p>
      </dgm:t>
    </dgm:pt>
    <dgm:pt modelId="{80462CE3-78EF-4973-BF01-0F4EFBC9A72B}" type="pres">
      <dgm:prSet presAssocID="{846E4908-22EA-4179-8238-07631B18C354}" presName="root2" presStyleCnt="0"/>
      <dgm:spPr/>
    </dgm:pt>
    <dgm:pt modelId="{9F0E2A4A-A541-481A-B198-AB0E0C6C0585}" type="pres">
      <dgm:prSet presAssocID="{846E4908-22EA-4179-8238-07631B18C354}" presName="LevelTwoTextNode" presStyleLbl="node3" presStyleIdx="0" presStyleCnt="5" custLinFactX="-100000" custLinFactNeighborX="-197029" custLinFactNeighborY="61843">
        <dgm:presLayoutVars>
          <dgm:chPref val="3"/>
        </dgm:presLayoutVars>
      </dgm:prSet>
      <dgm:spPr/>
      <dgm:t>
        <a:bodyPr/>
        <a:lstStyle/>
        <a:p>
          <a:endParaRPr lang="zh-TW" altLang="en-US"/>
        </a:p>
      </dgm:t>
    </dgm:pt>
    <dgm:pt modelId="{7FA3EAC4-5B4F-4292-BE72-01F8BF3E7B10}" type="pres">
      <dgm:prSet presAssocID="{846E4908-22EA-4179-8238-07631B18C354}" presName="level3hierChild" presStyleCnt="0"/>
      <dgm:spPr/>
    </dgm:pt>
    <dgm:pt modelId="{1480DA27-4B3D-4A9C-B94D-E369A08E474D}" type="pres">
      <dgm:prSet presAssocID="{C6612B27-AEA9-4682-96C8-D63932E62D8D}" presName="conn2-1" presStyleLbl="parChTrans1D2" presStyleIdx="1" presStyleCnt="5"/>
      <dgm:spPr/>
      <dgm:t>
        <a:bodyPr/>
        <a:lstStyle/>
        <a:p>
          <a:endParaRPr lang="zh-TW" altLang="en-US"/>
        </a:p>
      </dgm:t>
    </dgm:pt>
    <dgm:pt modelId="{0CE69007-0228-42C6-83C9-D9B21507B463}" type="pres">
      <dgm:prSet presAssocID="{C6612B27-AEA9-4682-96C8-D63932E62D8D}" presName="connTx" presStyleLbl="parChTrans1D2" presStyleIdx="1" presStyleCnt="5"/>
      <dgm:spPr/>
      <dgm:t>
        <a:bodyPr/>
        <a:lstStyle/>
        <a:p>
          <a:endParaRPr lang="zh-TW" altLang="en-US"/>
        </a:p>
      </dgm:t>
    </dgm:pt>
    <dgm:pt modelId="{E08EA222-9CCE-4840-93DB-4F90343DFC74}" type="pres">
      <dgm:prSet presAssocID="{D089125E-861B-4852-B748-C329C395BB5D}" presName="root2" presStyleCnt="0"/>
      <dgm:spPr/>
    </dgm:pt>
    <dgm:pt modelId="{0E352596-1D10-4666-B561-22093937CE2D}" type="pres">
      <dgm:prSet presAssocID="{D089125E-861B-4852-B748-C329C395BB5D}" presName="LevelTwoTextNode" presStyleLbl="node2" presStyleIdx="1" presStyleCnt="5">
        <dgm:presLayoutVars>
          <dgm:chPref val="3"/>
        </dgm:presLayoutVars>
      </dgm:prSet>
      <dgm:spPr/>
      <dgm:t>
        <a:bodyPr/>
        <a:lstStyle/>
        <a:p>
          <a:endParaRPr lang="zh-TW" altLang="en-US"/>
        </a:p>
      </dgm:t>
    </dgm:pt>
    <dgm:pt modelId="{BD8ABBDF-DF1F-4EAF-86A9-26C05105C694}" type="pres">
      <dgm:prSet presAssocID="{D089125E-861B-4852-B748-C329C395BB5D}" presName="level3hierChild" presStyleCnt="0"/>
      <dgm:spPr/>
    </dgm:pt>
    <dgm:pt modelId="{929746D5-709B-4280-937C-8CE71DDB6168}" type="pres">
      <dgm:prSet presAssocID="{3477C91B-B4FE-44A7-90DE-BF76E200F4CE}" presName="conn2-1" presStyleLbl="parChTrans1D3" presStyleIdx="1" presStyleCnt="5"/>
      <dgm:spPr/>
      <dgm:t>
        <a:bodyPr/>
        <a:lstStyle/>
        <a:p>
          <a:endParaRPr lang="zh-TW" altLang="en-US"/>
        </a:p>
      </dgm:t>
    </dgm:pt>
    <dgm:pt modelId="{A803D9BA-5F08-48B3-B9F9-92230C95125C}" type="pres">
      <dgm:prSet presAssocID="{3477C91B-B4FE-44A7-90DE-BF76E200F4CE}" presName="connTx" presStyleLbl="parChTrans1D3" presStyleIdx="1" presStyleCnt="5"/>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3" presStyleIdx="1" presStyleCnt="5" custScaleX="117077">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4" presStyleIdx="0" presStyleCnt="6"/>
      <dgm:spPr/>
      <dgm:t>
        <a:bodyPr/>
        <a:lstStyle/>
        <a:p>
          <a:endParaRPr lang="zh-TW" altLang="en-US"/>
        </a:p>
      </dgm:t>
    </dgm:pt>
    <dgm:pt modelId="{545382E5-4B8F-4CFC-B268-D1DFFBDBFF2B}" type="pres">
      <dgm:prSet presAssocID="{01F70227-A530-402B-8234-6219BA5042E2}" presName="connTx" presStyleLbl="parChTrans1D4" presStyleIdx="0" presStyleCnt="6"/>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4" presStyleIdx="0" presStyleCnt="6" custLinFactX="-39922" custLinFactNeighborX="-100000" custLinFactNeighborY="-51809">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2" presStyleCnt="5"/>
      <dgm:spPr/>
      <dgm:t>
        <a:bodyPr/>
        <a:lstStyle/>
        <a:p>
          <a:endParaRPr lang="zh-TW" altLang="en-US"/>
        </a:p>
      </dgm:t>
    </dgm:pt>
    <dgm:pt modelId="{5404C6D6-DD51-4359-8C03-B8113ED8EDFD}" type="pres">
      <dgm:prSet presAssocID="{084F58EE-6BED-4962-B2ED-F426142D8721}" presName="connTx" presStyleLbl="parChTrans1D2" presStyleIdx="2" presStyleCnt="5"/>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2" presStyleCnt="5">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9E76D467-266F-4DE1-B898-6E6B7BF536DE}" type="pres">
      <dgm:prSet presAssocID="{C1AC5209-44C1-43D6-BA16-6849CE276FD9}" presName="conn2-1" presStyleLbl="parChTrans1D3" presStyleIdx="2" presStyleCnt="5"/>
      <dgm:spPr/>
      <dgm:t>
        <a:bodyPr/>
        <a:lstStyle/>
        <a:p>
          <a:endParaRPr lang="zh-TW" altLang="en-US"/>
        </a:p>
      </dgm:t>
    </dgm:pt>
    <dgm:pt modelId="{FF0FD984-9CE8-438B-8671-53E4202B90F2}" type="pres">
      <dgm:prSet presAssocID="{C1AC5209-44C1-43D6-BA16-6849CE276FD9}" presName="connTx" presStyleLbl="parChTrans1D3" presStyleIdx="2" presStyleCnt="5"/>
      <dgm:spPr/>
      <dgm:t>
        <a:bodyPr/>
        <a:lstStyle/>
        <a:p>
          <a:endParaRPr lang="zh-TW" altLang="en-US"/>
        </a:p>
      </dgm:t>
    </dgm:pt>
    <dgm:pt modelId="{C7ABE8C7-268F-46A8-98A5-02187F68DE39}" type="pres">
      <dgm:prSet presAssocID="{AB0EEF4B-C2CB-4160-B82F-402303B03599}" presName="root2" presStyleCnt="0"/>
      <dgm:spPr/>
    </dgm:pt>
    <dgm:pt modelId="{22D81887-1AC7-4BA5-9FA0-55DE04F8C382}" type="pres">
      <dgm:prSet presAssocID="{AB0EEF4B-C2CB-4160-B82F-402303B03599}" presName="LevelTwoTextNode" presStyleLbl="node3" presStyleIdx="2" presStyleCnt="5" custScaleX="191277">
        <dgm:presLayoutVars>
          <dgm:chPref val="3"/>
        </dgm:presLayoutVars>
      </dgm:prSet>
      <dgm:spPr/>
      <dgm:t>
        <a:bodyPr/>
        <a:lstStyle/>
        <a:p>
          <a:endParaRPr lang="zh-TW" altLang="en-US"/>
        </a:p>
      </dgm:t>
    </dgm:pt>
    <dgm:pt modelId="{579B2FB4-2912-49E6-A68D-19E894C64F82}" type="pres">
      <dgm:prSet presAssocID="{AB0EEF4B-C2CB-4160-B82F-402303B03599}" presName="level3hierChild" presStyleCnt="0"/>
      <dgm:spPr/>
    </dgm:pt>
    <dgm:pt modelId="{7ED45ADE-6167-4D05-A39F-59126AA99A20}" type="pres">
      <dgm:prSet presAssocID="{CA67246D-3D99-401C-B9B3-7511348ED059}" presName="conn2-1" presStyleLbl="parChTrans1D4" presStyleIdx="1" presStyleCnt="6"/>
      <dgm:spPr/>
      <dgm:t>
        <a:bodyPr/>
        <a:lstStyle/>
        <a:p>
          <a:endParaRPr lang="zh-TW" altLang="en-US"/>
        </a:p>
      </dgm:t>
    </dgm:pt>
    <dgm:pt modelId="{D085AF94-BFD2-49BE-9059-5A91A2011D2A}" type="pres">
      <dgm:prSet presAssocID="{CA67246D-3D99-401C-B9B3-7511348ED059}" presName="connTx" presStyleLbl="parChTrans1D4" presStyleIdx="1" presStyleCnt="6"/>
      <dgm:spPr/>
      <dgm:t>
        <a:bodyPr/>
        <a:lstStyle/>
        <a:p>
          <a:endParaRPr lang="zh-TW" altLang="en-US"/>
        </a:p>
      </dgm:t>
    </dgm:pt>
    <dgm:pt modelId="{3E256BE5-F431-46CB-A2DC-2C468B326B17}" type="pres">
      <dgm:prSet presAssocID="{0351EE3B-5902-4166-AE6E-621160CA22F5}" presName="root2" presStyleCnt="0"/>
      <dgm:spPr/>
    </dgm:pt>
    <dgm:pt modelId="{FB1AA183-08FB-482C-9F50-58681A781874}" type="pres">
      <dgm:prSet presAssocID="{0351EE3B-5902-4166-AE6E-621160CA22F5}" presName="LevelTwoTextNode" presStyleLbl="node4" presStyleIdx="1" presStyleCnt="6" custLinFactNeighborX="1004">
        <dgm:presLayoutVars>
          <dgm:chPref val="3"/>
        </dgm:presLayoutVars>
      </dgm:prSet>
      <dgm:spPr/>
      <dgm:t>
        <a:bodyPr/>
        <a:lstStyle/>
        <a:p>
          <a:endParaRPr lang="zh-TW" altLang="en-US"/>
        </a:p>
      </dgm:t>
    </dgm:pt>
    <dgm:pt modelId="{F2FA70AF-17C5-4684-91B6-3896CAD4709F}" type="pres">
      <dgm:prSet presAssocID="{0351EE3B-5902-4166-AE6E-621160CA22F5}" presName="level3hierChild" presStyleCnt="0"/>
      <dgm:spPr/>
    </dgm:pt>
    <dgm:pt modelId="{50F76C4E-E45F-45F2-A481-41B2A8793CC2}" type="pres">
      <dgm:prSet presAssocID="{07A2E1E9-5390-4423-9305-54CA1D44876E}" presName="conn2-1" presStyleLbl="parChTrans1D4" presStyleIdx="2" presStyleCnt="6"/>
      <dgm:spPr/>
      <dgm:t>
        <a:bodyPr/>
        <a:lstStyle/>
        <a:p>
          <a:endParaRPr lang="zh-TW" altLang="en-US"/>
        </a:p>
      </dgm:t>
    </dgm:pt>
    <dgm:pt modelId="{E02D31FD-9681-480C-A9EF-0F8D1EF77BEE}" type="pres">
      <dgm:prSet presAssocID="{07A2E1E9-5390-4423-9305-54CA1D44876E}" presName="connTx" presStyleLbl="parChTrans1D4" presStyleIdx="2" presStyleCnt="6"/>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4" presStyleIdx="2" presStyleCnt="6" custLinFactNeighborX="-78498" custLinFactNeighborY="70201">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A6B2826-5B65-4D65-AD10-310D725A5269}" type="pres">
      <dgm:prSet presAssocID="{F05BDC7A-7673-4F8A-9A23-C414A9CB479C}" presName="conn2-1" presStyleLbl="parChTrans1D2" presStyleIdx="3" presStyleCnt="5"/>
      <dgm:spPr/>
      <dgm:t>
        <a:bodyPr/>
        <a:lstStyle/>
        <a:p>
          <a:endParaRPr lang="zh-TW" altLang="en-US"/>
        </a:p>
      </dgm:t>
    </dgm:pt>
    <dgm:pt modelId="{9972B7F1-F87D-4D1C-88E9-05041C7C9FB4}" type="pres">
      <dgm:prSet presAssocID="{F05BDC7A-7673-4F8A-9A23-C414A9CB479C}" presName="connTx" presStyleLbl="parChTrans1D2" presStyleIdx="3" presStyleCnt="5"/>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3" presStyleCnt="5">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98711067-26F8-46FF-BBF9-689E19033D3A}" type="pres">
      <dgm:prSet presAssocID="{5E8F5C93-7780-4FB3-847E-2269AC93C886}" presName="conn2-1" presStyleLbl="parChTrans1D3" presStyleIdx="3" presStyleCnt="5"/>
      <dgm:spPr/>
      <dgm:t>
        <a:bodyPr/>
        <a:lstStyle/>
        <a:p>
          <a:endParaRPr lang="zh-TW" altLang="en-US"/>
        </a:p>
      </dgm:t>
    </dgm:pt>
    <dgm:pt modelId="{E1B8458F-8861-4E0F-A61C-17D6F8951CAE}" type="pres">
      <dgm:prSet presAssocID="{5E8F5C93-7780-4FB3-847E-2269AC93C886}" presName="connTx" presStyleLbl="parChTrans1D3" presStyleIdx="3" presStyleCnt="5"/>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3" presStyleIdx="3" presStyleCnt="5" custScaleX="209767">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4" presStyleIdx="3" presStyleCnt="6"/>
      <dgm:spPr/>
      <dgm:t>
        <a:bodyPr/>
        <a:lstStyle/>
        <a:p>
          <a:endParaRPr lang="zh-TW" altLang="en-US"/>
        </a:p>
      </dgm:t>
    </dgm:pt>
    <dgm:pt modelId="{141F8DA5-CDA6-46FF-BFE6-F9837B17ABE7}" type="pres">
      <dgm:prSet presAssocID="{58B89735-0196-48CA-877A-8E7E2F10832C}" presName="connTx" presStyleLbl="parChTrans1D4" presStyleIdx="3" presStyleCnt="6"/>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4" presStyleIdx="3" presStyleCnt="6" custLinFactX="-81919" custLinFactNeighborX="-100000" custLinFactNeighborY="-45126">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C7130EA1-8ECE-4BE8-8DEF-6C563EC4D7B2}" type="pres">
      <dgm:prSet presAssocID="{16F23305-B5F8-438E-85C9-E05D9E55F65A}" presName="conn2-1" presStyleLbl="parChTrans1D2" presStyleIdx="4" presStyleCnt="5"/>
      <dgm:spPr/>
      <dgm:t>
        <a:bodyPr/>
        <a:lstStyle/>
        <a:p>
          <a:endParaRPr lang="zh-TW" altLang="en-US"/>
        </a:p>
      </dgm:t>
    </dgm:pt>
    <dgm:pt modelId="{DA7A7BD9-0A4A-4F3C-819B-9F18D8285D2A}" type="pres">
      <dgm:prSet presAssocID="{16F23305-B5F8-438E-85C9-E05D9E55F65A}" presName="connTx" presStyleLbl="parChTrans1D2" presStyleIdx="4" presStyleCnt="5"/>
      <dgm:spPr/>
      <dgm:t>
        <a:bodyPr/>
        <a:lstStyle/>
        <a:p>
          <a:endParaRPr lang="zh-TW" altLang="en-US"/>
        </a:p>
      </dgm:t>
    </dgm:pt>
    <dgm:pt modelId="{C8EC9611-4CE8-4FD4-9EF2-256DD003FF69}" type="pres">
      <dgm:prSet presAssocID="{E29C38B8-6325-4937-84FA-0FEB78BB803A}" presName="root2" presStyleCnt="0"/>
      <dgm:spPr/>
    </dgm:pt>
    <dgm:pt modelId="{5121CE31-69AC-4B9D-8553-A79D9F769CAF}" type="pres">
      <dgm:prSet presAssocID="{E29C38B8-6325-4937-84FA-0FEB78BB803A}" presName="LevelTwoTextNode" presStyleLbl="node2" presStyleIdx="4" presStyleCnt="5">
        <dgm:presLayoutVars>
          <dgm:chPref val="3"/>
        </dgm:presLayoutVars>
      </dgm:prSet>
      <dgm:spPr/>
      <dgm:t>
        <a:bodyPr/>
        <a:lstStyle/>
        <a:p>
          <a:endParaRPr lang="zh-TW" altLang="en-US"/>
        </a:p>
      </dgm:t>
    </dgm:pt>
    <dgm:pt modelId="{C9C57410-FF80-4299-AFD1-BDAE3C99CBBB}" type="pres">
      <dgm:prSet presAssocID="{E29C38B8-6325-4937-84FA-0FEB78BB803A}" presName="level3hierChild" presStyleCnt="0"/>
      <dgm:spPr/>
    </dgm:pt>
    <dgm:pt modelId="{37050ACF-9858-48E0-8625-7FF63B3CECEE}" type="pres">
      <dgm:prSet presAssocID="{2EFD8250-A047-41B4-AE57-BE4175A49A67}" presName="conn2-1" presStyleLbl="parChTrans1D3" presStyleIdx="4" presStyleCnt="5"/>
      <dgm:spPr/>
      <dgm:t>
        <a:bodyPr/>
        <a:lstStyle/>
        <a:p>
          <a:endParaRPr lang="zh-TW" altLang="en-US"/>
        </a:p>
      </dgm:t>
    </dgm:pt>
    <dgm:pt modelId="{C54DB856-92AC-4E55-9CAC-226E8CBE4471}" type="pres">
      <dgm:prSet presAssocID="{2EFD8250-A047-41B4-AE57-BE4175A49A67}" presName="connTx" presStyleLbl="parChTrans1D3" presStyleIdx="4" presStyleCnt="5"/>
      <dgm:spPr/>
      <dgm:t>
        <a:bodyPr/>
        <a:lstStyle/>
        <a:p>
          <a:endParaRPr lang="zh-TW" altLang="en-US"/>
        </a:p>
      </dgm:t>
    </dgm:pt>
    <dgm:pt modelId="{50DC9A3F-A93D-4C45-903C-DD6F9D8F60B4}" type="pres">
      <dgm:prSet presAssocID="{639AA816-09F9-4EE6-A947-187FA391C1C9}" presName="root2" presStyleCnt="0"/>
      <dgm:spPr/>
    </dgm:pt>
    <dgm:pt modelId="{AAFA36D5-2ED8-4C52-B8A0-032017A29AA8}" type="pres">
      <dgm:prSet presAssocID="{639AA816-09F9-4EE6-A947-187FA391C1C9}" presName="LevelTwoTextNode" presStyleLbl="node3" presStyleIdx="4" presStyleCnt="5">
        <dgm:presLayoutVars>
          <dgm:chPref val="3"/>
        </dgm:presLayoutVars>
      </dgm:prSet>
      <dgm:spPr/>
      <dgm:t>
        <a:bodyPr/>
        <a:lstStyle/>
        <a:p>
          <a:endParaRPr lang="zh-TW" altLang="en-US"/>
        </a:p>
      </dgm:t>
    </dgm:pt>
    <dgm:pt modelId="{9EDFC14C-A299-4457-A5F7-2A637F714E03}" type="pres">
      <dgm:prSet presAssocID="{639AA816-09F9-4EE6-A947-187FA391C1C9}" presName="level3hierChild" presStyleCnt="0"/>
      <dgm:spPr/>
    </dgm:pt>
    <dgm:pt modelId="{366BB584-A6A1-4C8A-BE4F-6563E202AE8E}" type="pres">
      <dgm:prSet presAssocID="{C79C4AA5-B0D9-4533-8969-0CAFC173FB17}" presName="conn2-1" presStyleLbl="parChTrans1D4" presStyleIdx="4" presStyleCnt="6"/>
      <dgm:spPr/>
      <dgm:t>
        <a:bodyPr/>
        <a:lstStyle/>
        <a:p>
          <a:endParaRPr lang="zh-TW" altLang="en-US"/>
        </a:p>
      </dgm:t>
    </dgm:pt>
    <dgm:pt modelId="{AD0D1097-A4B6-4788-9845-C0769065D38F}" type="pres">
      <dgm:prSet presAssocID="{C79C4AA5-B0D9-4533-8969-0CAFC173FB17}" presName="connTx" presStyleLbl="parChTrans1D4" presStyleIdx="4" presStyleCnt="6"/>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4" presStyleIdx="4" presStyleCnt="6" custScaleX="141565">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4" presStyleIdx="5" presStyleCnt="6"/>
      <dgm:spPr/>
      <dgm:t>
        <a:bodyPr/>
        <a:lstStyle/>
        <a:p>
          <a:endParaRPr lang="zh-TW" altLang="en-US"/>
        </a:p>
      </dgm:t>
    </dgm:pt>
    <dgm:pt modelId="{E7F80291-EFFE-4802-9936-173E8BCCC922}" type="pres">
      <dgm:prSet presAssocID="{CA1A70FE-B8EE-4C85-BA7B-F2D656A551BD}" presName="connTx" presStyleLbl="parChTrans1D4" presStyleIdx="5" presStyleCnt="6"/>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4" presStyleIdx="5" presStyleCnt="6">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94228F0B-AB88-4708-8574-A290632166A3}" type="presOf" srcId="{C3B4688D-C48A-434C-B6AA-D18C4A34AB3A}" destId="{E37B5633-D030-41A2-BE81-E26824CBC153}" srcOrd="0" destOrd="0" presId="urn:microsoft.com/office/officeart/2005/8/layout/hierarchy2"/>
    <dgm:cxn modelId="{97D7C75B-BD4E-42C2-9D7F-0E2732CAEF08}" type="presOf" srcId="{58B89735-0196-48CA-877A-8E7E2F10832C}" destId="{92D7B898-2D70-4ED2-AE89-037D28148588}" srcOrd="0" destOrd="0" presId="urn:microsoft.com/office/officeart/2005/8/layout/hierarchy2"/>
    <dgm:cxn modelId="{A1A552C2-2642-49F7-A3CC-2F052DDC9606}" srcId="{AD02F610-0F01-40E5-B034-8CD769BFB054}" destId="{E29C38B8-6325-4937-84FA-0FEB78BB803A}" srcOrd="4" destOrd="0" parTransId="{16F23305-B5F8-438E-85C9-E05D9E55F65A}" sibTransId="{216B5732-0B68-4C52-98C8-6373665DCCF2}"/>
    <dgm:cxn modelId="{C7FB0EDA-7039-48FC-855D-0349594C5E12}" srcId="{D089125E-861B-4852-B748-C329C395BB5D}" destId="{C8DB921C-AE56-4AF2-890A-D2625B608FF1}" srcOrd="0" destOrd="0" parTransId="{3477C91B-B4FE-44A7-90DE-BF76E200F4CE}" sibTransId="{9C7BC97E-B0FE-436F-A995-CCC606EA77AB}"/>
    <dgm:cxn modelId="{96BA9BCF-402E-4ED6-B87E-56E893F4783F}" srcId="{0351EE3B-5902-4166-AE6E-621160CA22F5}" destId="{16186FFD-89C3-46F4-ADBA-7185FD48D91C}" srcOrd="0" destOrd="0" parTransId="{07A2E1E9-5390-4423-9305-54CA1D44876E}" sibTransId="{1E97B1ED-08A6-4144-B705-BB9FBA158754}"/>
    <dgm:cxn modelId="{731379D2-AA08-4E35-986B-885F512E6A5A}" type="presOf" srcId="{D089125E-861B-4852-B748-C329C395BB5D}" destId="{0E352596-1D10-4666-B561-22093937CE2D}" srcOrd="0" destOrd="0" presId="urn:microsoft.com/office/officeart/2005/8/layout/hierarchy2"/>
    <dgm:cxn modelId="{B0ACAAE8-8EA5-4850-A862-1AD545CDE6FB}" type="presOf" srcId="{58B89735-0196-48CA-877A-8E7E2F10832C}" destId="{141F8DA5-CDA6-46FF-BFE6-F9837B17ABE7}" srcOrd="1"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46952790-983C-4F99-A1D2-717B7B337618}" srcId="{33D69353-7A2A-4AC8-AE9D-9EC3BB9309B0}" destId="{846E4908-22EA-4179-8238-07631B18C354}" srcOrd="0" destOrd="0" parTransId="{A4249EB3-D980-4C64-A546-4E29CD4A4E26}" sibTransId="{85645BA2-AA54-4223-8536-D8D74E9A70AB}"/>
    <dgm:cxn modelId="{098AD284-4B9B-4919-AF93-AE17ECD2FDCC}" type="presOf" srcId="{E29C38B8-6325-4937-84FA-0FEB78BB803A}" destId="{5121CE31-69AC-4B9D-8553-A79D9F769CAF}" srcOrd="0" destOrd="0" presId="urn:microsoft.com/office/officeart/2005/8/layout/hierarchy2"/>
    <dgm:cxn modelId="{10A99D6F-B564-41A6-A271-FA198EC72846}" type="presOf" srcId="{2EFD8250-A047-41B4-AE57-BE4175A49A67}" destId="{C54DB856-92AC-4E55-9CAC-226E8CBE4471}" srcOrd="1" destOrd="0" presId="urn:microsoft.com/office/officeart/2005/8/layout/hierarchy2"/>
    <dgm:cxn modelId="{1221CF92-60A0-425D-8FDB-82BD66DE5E2A}" type="presOf" srcId="{01F70227-A530-402B-8234-6219BA5042E2}" destId="{545382E5-4B8F-4CFC-B268-D1DFFBDBFF2B}" srcOrd="1" destOrd="0" presId="urn:microsoft.com/office/officeart/2005/8/layout/hierarchy2"/>
    <dgm:cxn modelId="{EBE73965-3A95-4006-8B23-234BCB0E14C6}" type="presOf" srcId="{A4249EB3-D980-4C64-A546-4E29CD4A4E26}" destId="{F4DFB4FA-A738-465F-9012-8A9B08AB26A4}" srcOrd="1" destOrd="0" presId="urn:microsoft.com/office/officeart/2005/8/layout/hierarchy2"/>
    <dgm:cxn modelId="{2B78F000-8AEA-488F-B9FB-4AEDC3C1EECF}" type="presOf" srcId="{084F58EE-6BED-4962-B2ED-F426142D8721}" destId="{5E0B4552-FCAF-4B35-BFD6-4C306F6EC941}" srcOrd="0" destOrd="0" presId="urn:microsoft.com/office/officeart/2005/8/layout/hierarchy2"/>
    <dgm:cxn modelId="{BA52F373-39CA-4648-9636-811B0ED4F1EC}" type="presOf" srcId="{33D69353-7A2A-4AC8-AE9D-9EC3BB9309B0}" destId="{945D33A7-B4DD-4F85-9BAC-AC07F4125A1B}" srcOrd="0" destOrd="0" presId="urn:microsoft.com/office/officeart/2005/8/layout/hierarchy2"/>
    <dgm:cxn modelId="{59855FE3-C0FC-41F6-9D44-145799762DEE}" type="presOf" srcId="{2EFD8250-A047-41B4-AE57-BE4175A49A67}" destId="{37050ACF-9858-48E0-8625-7FF63B3CECEE}" srcOrd="0" destOrd="0" presId="urn:microsoft.com/office/officeart/2005/8/layout/hierarchy2"/>
    <dgm:cxn modelId="{B8516E4D-2881-4BF2-8014-4B12F5FD6A22}" srcId="{AD02F610-0F01-40E5-B034-8CD769BFB054}" destId="{41B436EC-513F-4100-9BBA-B88136188C91}" srcOrd="2" destOrd="0" parTransId="{084F58EE-6BED-4962-B2ED-F426142D8721}" sibTransId="{073A4D02-B7B0-435D-B002-1D1939F24440}"/>
    <dgm:cxn modelId="{9DB2AA28-4AC6-44C2-8F64-10A7D08BB46B}" type="presOf" srcId="{AD02F610-0F01-40E5-B034-8CD769BFB054}" destId="{253C1407-9772-4D8F-A577-E10E128A310A}" srcOrd="0" destOrd="0" presId="urn:microsoft.com/office/officeart/2005/8/layout/hierarchy2"/>
    <dgm:cxn modelId="{C1EC02F6-F232-4EF8-AEF0-8CA164A35207}" type="presOf" srcId="{DBCE5E31-7E17-448A-B6C7-4E83E1FC8984}" destId="{56CA99F2-01DB-402F-91DD-ED7C7C882D73}" srcOrd="0" destOrd="0" presId="urn:microsoft.com/office/officeart/2005/8/layout/hierarchy2"/>
    <dgm:cxn modelId="{43D4511E-7688-405F-916D-5CC8CE14B99A}" type="presOf" srcId="{C79C4AA5-B0D9-4533-8969-0CAFC173FB17}" destId="{AD0D1097-A4B6-4788-9845-C0769065D38F}" srcOrd="1" destOrd="0" presId="urn:microsoft.com/office/officeart/2005/8/layout/hierarchy2"/>
    <dgm:cxn modelId="{8DD0422C-0B55-483E-B561-DE10A361B490}" type="presOf" srcId="{084F58EE-6BED-4962-B2ED-F426142D8721}" destId="{5404C6D6-DD51-4359-8C03-B8113ED8EDFD}" srcOrd="1" destOrd="0" presId="urn:microsoft.com/office/officeart/2005/8/layout/hierarchy2"/>
    <dgm:cxn modelId="{3F2B9883-4B65-41EB-8599-E2D146252BF0}" type="presOf" srcId="{16F23305-B5F8-438E-85C9-E05D9E55F65A}" destId="{DA7A7BD9-0A4A-4F3C-819B-9F18D8285D2A}" srcOrd="1" destOrd="0" presId="urn:microsoft.com/office/officeart/2005/8/layout/hierarchy2"/>
    <dgm:cxn modelId="{8C8BDF44-D133-47A7-9011-BFF9BC9C2D53}" type="presOf" srcId="{CA67246D-3D99-401C-B9B3-7511348ED059}" destId="{7ED45ADE-6167-4D05-A39F-59126AA99A20}" srcOrd="0" destOrd="0" presId="urn:microsoft.com/office/officeart/2005/8/layout/hierarchy2"/>
    <dgm:cxn modelId="{E28D7AE4-4173-4DCB-9ED9-C34F6FC2D900}" type="presOf" srcId="{01F70227-A530-402B-8234-6219BA5042E2}" destId="{17604756-666B-4FFD-A5D0-993A95C11835}" srcOrd="0" destOrd="0" presId="urn:microsoft.com/office/officeart/2005/8/layout/hierarchy2"/>
    <dgm:cxn modelId="{796D4B56-FE41-4EAE-80C5-B9EBDD81C8B5}" type="presOf" srcId="{631EA78F-338D-410F-B66C-B50FB41077E0}" destId="{7C1F40D1-17A1-4D5F-A291-44A50467D9F6}" srcOrd="0" destOrd="0" presId="urn:microsoft.com/office/officeart/2005/8/layout/hierarchy2"/>
    <dgm:cxn modelId="{F8659451-5983-4D6C-A8A2-29C0F00A48B2}" srcId="{AB0EEF4B-C2CB-4160-B82F-402303B03599}" destId="{0351EE3B-5902-4166-AE6E-621160CA22F5}" srcOrd="0" destOrd="0" parTransId="{CA67246D-3D99-401C-B9B3-7511348ED059}" sibTransId="{7BCB1CB0-CD38-47C5-B6FB-904B258BE2E9}"/>
    <dgm:cxn modelId="{B14E8FAE-0167-4626-9DC9-682415A4FA23}" type="presOf" srcId="{16186FFD-89C3-46F4-ADBA-7185FD48D91C}" destId="{B407E66D-D3A0-4316-B8FA-DBE9382C9595}" srcOrd="0" destOrd="0" presId="urn:microsoft.com/office/officeart/2005/8/layout/hierarchy2"/>
    <dgm:cxn modelId="{5A8AA6C7-3E20-47AC-873A-E023DCEF8E0D}" srcId="{AD02F610-0F01-40E5-B034-8CD769BFB054}" destId="{631EA78F-338D-410F-B66C-B50FB41077E0}" srcOrd="3" destOrd="0" parTransId="{F05BDC7A-7673-4F8A-9A23-C414A9CB479C}" sibTransId="{803A7865-DF70-491D-8135-FD596F8197F1}"/>
    <dgm:cxn modelId="{39252504-1ECD-461F-AEC8-87DBF42BEDF4}" type="presOf" srcId="{AB0EEF4B-C2CB-4160-B82F-402303B03599}" destId="{22D81887-1AC7-4BA5-9FA0-55DE04F8C382}" srcOrd="0" destOrd="0" presId="urn:microsoft.com/office/officeart/2005/8/layout/hierarchy2"/>
    <dgm:cxn modelId="{D6454FA9-775C-4F24-8B56-040392D7D410}" srcId="{41B436EC-513F-4100-9BBA-B88136188C91}" destId="{AB0EEF4B-C2CB-4160-B82F-402303B03599}" srcOrd="0" destOrd="0" parTransId="{C1AC5209-44C1-43D6-BA16-6849CE276FD9}" sibTransId="{82F911A2-A00C-4F39-856A-16F7FAEE97CF}"/>
    <dgm:cxn modelId="{A0C84D55-E23E-4F5A-B2CA-264B34758184}" type="presOf" srcId="{1CBCAC3F-78B8-4B08-9F47-0DC367D652A4}" destId="{E8990771-0AD1-49BF-AEEC-AF285D20BE92}" srcOrd="0" destOrd="0" presId="urn:microsoft.com/office/officeart/2005/8/layout/hierarchy2"/>
    <dgm:cxn modelId="{2F725CDA-FFBD-4A5D-8BF6-E14247F3B0F2}" type="presOf" srcId="{C6612B27-AEA9-4682-96C8-D63932E62D8D}" destId="{0CE69007-0228-42C6-83C9-D9B21507B463}" srcOrd="1" destOrd="0" presId="urn:microsoft.com/office/officeart/2005/8/layout/hierarchy2"/>
    <dgm:cxn modelId="{FEC9411F-F9CF-49D7-AAFC-7A122C13A368}" srcId="{E29C38B8-6325-4937-84FA-0FEB78BB803A}" destId="{639AA816-09F9-4EE6-A947-187FA391C1C9}" srcOrd="0" destOrd="0" parTransId="{2EFD8250-A047-41B4-AE57-BE4175A49A67}" sibTransId="{75FDA1F2-E6F2-4D50-B562-F70DF40C08D5}"/>
    <dgm:cxn modelId="{5B289327-FB97-4CF3-910A-6FAA929841C2}" type="presOf" srcId="{312F58D5-A9F3-43A6-9143-22B62C3387F8}" destId="{29041ED3-42EA-4CE2-81FE-F5E0DF3779E3}" srcOrd="0" destOrd="0" presId="urn:microsoft.com/office/officeart/2005/8/layout/hierarchy2"/>
    <dgm:cxn modelId="{30CF8E12-BD9D-4C4F-B446-BF6AE234DB1E}" type="presOf" srcId="{639AA816-09F9-4EE6-A947-187FA391C1C9}" destId="{AAFA36D5-2ED8-4C52-B8A0-032017A29AA8}" srcOrd="0"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51445B30-896F-4AA5-97A9-668AB2ED8837}" type="presOf" srcId="{C1AC5209-44C1-43D6-BA16-6849CE276FD9}" destId="{FF0FD984-9CE8-438B-8671-53E4202B90F2}" srcOrd="1" destOrd="0" presId="urn:microsoft.com/office/officeart/2005/8/layout/hierarchy2"/>
    <dgm:cxn modelId="{47448CDE-8D51-4A1E-AD47-488A154DBC9D}" type="presOf" srcId="{3477C91B-B4FE-44A7-90DE-BF76E200F4CE}" destId="{A803D9BA-5F08-48B3-B9F9-92230C95125C}" srcOrd="1" destOrd="0" presId="urn:microsoft.com/office/officeart/2005/8/layout/hierarchy2"/>
    <dgm:cxn modelId="{56DA3C8D-E617-4341-8633-9A5AD7C99056}" type="presOf" srcId="{C79C4AA5-B0D9-4533-8969-0CAFC173FB17}" destId="{366BB584-A6A1-4C8A-BE4F-6563E202AE8E}" srcOrd="0" destOrd="0" presId="urn:microsoft.com/office/officeart/2005/8/layout/hierarchy2"/>
    <dgm:cxn modelId="{3144E004-2C9C-4888-9233-EA6B38A24CA6}" srcId="{AD02F610-0F01-40E5-B034-8CD769BFB054}" destId="{33D69353-7A2A-4AC8-AE9D-9EC3BB9309B0}" srcOrd="0" destOrd="0" parTransId="{1CBCAC3F-78B8-4B08-9F47-0DC367D652A4}" sibTransId="{2B5103AC-1345-4CF3-BF12-68DDF2F333A8}"/>
    <dgm:cxn modelId="{96593FF3-03CE-41B3-A918-6F8EB0AFE772}" type="presOf" srcId="{91E5D4E2-D611-44A4-9B78-03C5E1320207}" destId="{8C02769E-1CAF-49B3-97B7-3949909D7FC4}" srcOrd="0" destOrd="0" presId="urn:microsoft.com/office/officeart/2005/8/layout/hierarchy2"/>
    <dgm:cxn modelId="{9617989A-90C9-4D84-AD1E-BDFAFBEE6F43}" type="presOf" srcId="{CA1A70FE-B8EE-4C85-BA7B-F2D656A551BD}" destId="{7357BBFB-67D7-474F-B5A4-F4EA7ED4E802}" srcOrd="0" destOrd="0" presId="urn:microsoft.com/office/officeart/2005/8/layout/hierarchy2"/>
    <dgm:cxn modelId="{BF8F62F1-4CD8-42A8-9155-45C95AA2BC2D}" type="presOf" srcId="{5E8F5C93-7780-4FB3-847E-2269AC93C886}" destId="{E1B8458F-8861-4E0F-A61C-17D6F8951CAE}" srcOrd="1" destOrd="0" presId="urn:microsoft.com/office/officeart/2005/8/layout/hierarchy2"/>
    <dgm:cxn modelId="{6BBE870B-418A-4ACA-831B-0B9BE56C1794}" type="presOf" srcId="{DDF18D35-313E-4A1B-9239-7EFB8F379B8A}" destId="{B7D8A6B4-4091-4348-9E1D-F389E321DB97}" srcOrd="0" destOrd="0" presId="urn:microsoft.com/office/officeart/2005/8/layout/hierarchy2"/>
    <dgm:cxn modelId="{C992447D-FCA6-497B-B41D-F16CA8ACEBC0}" type="presOf" srcId="{0351EE3B-5902-4166-AE6E-621160CA22F5}" destId="{FB1AA183-08FB-482C-9F50-58681A781874}" srcOrd="0" destOrd="0" presId="urn:microsoft.com/office/officeart/2005/8/layout/hierarchy2"/>
    <dgm:cxn modelId="{D42349C7-77E0-4A4F-BAD8-0B4D6B8D30F9}" type="presOf" srcId="{C6612B27-AEA9-4682-96C8-D63932E62D8D}" destId="{1480DA27-4B3D-4A9C-B94D-E369A08E474D}" srcOrd="0"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AEB3287D-4BDB-4D35-9F21-2CACCB507A61}" type="presOf" srcId="{1CBCAC3F-78B8-4B08-9F47-0DC367D652A4}" destId="{EDC28D5A-D9B9-4108-8F31-2C7E129D8758}" srcOrd="1" destOrd="0" presId="urn:microsoft.com/office/officeart/2005/8/layout/hierarchy2"/>
    <dgm:cxn modelId="{7754FA8A-820D-4E62-98B3-E1B9B8E4DDD9}" type="presOf" srcId="{A4249EB3-D980-4C64-A546-4E29CD4A4E26}" destId="{630EB17A-65BF-45EC-8232-E19E7BF0C37C}" srcOrd="0" destOrd="0" presId="urn:microsoft.com/office/officeart/2005/8/layout/hierarchy2"/>
    <dgm:cxn modelId="{A3894F25-E379-4755-9D94-3DD29C6E09C3}" type="presOf" srcId="{C8DB921C-AE56-4AF2-890A-D2625B608FF1}" destId="{7BAA7782-892A-476F-B13E-ECD285B08CD6}" srcOrd="0" destOrd="0" presId="urn:microsoft.com/office/officeart/2005/8/layout/hierarchy2"/>
    <dgm:cxn modelId="{B777099F-340B-4DD0-8D25-C62250E9AD4B}" type="presOf" srcId="{CA1A70FE-B8EE-4C85-BA7B-F2D656A551BD}" destId="{E7F80291-EFFE-4802-9936-173E8BCCC922}" srcOrd="1" destOrd="0" presId="urn:microsoft.com/office/officeart/2005/8/layout/hierarchy2"/>
    <dgm:cxn modelId="{B3534B4C-FFE9-43C1-AE48-DBB376BF614E}" type="presOf" srcId="{16F23305-B5F8-438E-85C9-E05D9E55F65A}" destId="{C7130EA1-8ECE-4BE8-8DEF-6C563EC4D7B2}" srcOrd="0" destOrd="0" presId="urn:microsoft.com/office/officeart/2005/8/layout/hierarchy2"/>
    <dgm:cxn modelId="{7BC74FD1-30EB-4E0A-BAF8-8477D1947A0E}" type="presOf" srcId="{F05BDC7A-7673-4F8A-9A23-C414A9CB479C}" destId="{9972B7F1-F87D-4D1C-88E9-05041C7C9FB4}" srcOrd="1" destOrd="0" presId="urn:microsoft.com/office/officeart/2005/8/layout/hierarchy2"/>
    <dgm:cxn modelId="{43D4CDE2-0E52-4DD7-B86A-194F93029987}" type="presOf" srcId="{C1AC5209-44C1-43D6-BA16-6849CE276FD9}" destId="{9E76D467-266F-4DE1-B898-6E6B7BF536DE}" srcOrd="0" destOrd="0" presId="urn:microsoft.com/office/officeart/2005/8/layout/hierarchy2"/>
    <dgm:cxn modelId="{05295577-3EED-4B8E-826F-47D1D51E9A6D}" type="presOf" srcId="{5E8F5C93-7780-4FB3-847E-2269AC93C886}" destId="{98711067-26F8-46FF-BBF9-689E19033D3A}" srcOrd="0" destOrd="0" presId="urn:microsoft.com/office/officeart/2005/8/layout/hierarchy2"/>
    <dgm:cxn modelId="{0DB00585-F869-45F4-B55B-9A23843A1D84}" type="presOf" srcId="{3477C91B-B4FE-44A7-90DE-BF76E200F4CE}" destId="{929746D5-709B-4280-937C-8CE71DDB6168}" srcOrd="0" destOrd="0" presId="urn:microsoft.com/office/officeart/2005/8/layout/hierarchy2"/>
    <dgm:cxn modelId="{97BD72E5-478A-4A46-B6EF-667E43F86273}" type="presOf" srcId="{07A2E1E9-5390-4423-9305-54CA1D44876E}" destId="{E02D31FD-9681-480C-A9EF-0F8D1EF77BEE}" srcOrd="1" destOrd="0" presId="urn:microsoft.com/office/officeart/2005/8/layout/hierarchy2"/>
    <dgm:cxn modelId="{D5BFFE19-4D8C-44E5-89FC-C9B72225091D}" type="presOf" srcId="{A4C563F9-E6A0-48E7-8E69-35A1821E6EB8}" destId="{9268D44F-E1A3-47BD-ADFC-CFF3DB714511}"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4E61CCB4-8FBE-4256-AEA2-9BBAB8CFCB71}" srcId="{639AA816-09F9-4EE6-A947-187FA391C1C9}" destId="{DBCE5E31-7E17-448A-B6C7-4E83E1FC8984}" srcOrd="0" destOrd="0" parTransId="{C79C4AA5-B0D9-4533-8969-0CAFC173FB17}" sibTransId="{E842AEA3-07A5-4410-B436-A46798AAE6AF}"/>
    <dgm:cxn modelId="{87CD6EBC-A60E-414C-8FEF-64401F79A7AD}" type="presOf" srcId="{CA67246D-3D99-401C-B9B3-7511348ED059}" destId="{D085AF94-BFD2-49BE-9059-5A91A2011D2A}" srcOrd="1" destOrd="0" presId="urn:microsoft.com/office/officeart/2005/8/layout/hierarchy2"/>
    <dgm:cxn modelId="{44B338AC-783B-492F-AB38-1E157FFFEA91}" type="presOf" srcId="{F05BDC7A-7673-4F8A-9A23-C414A9CB479C}" destId="{9A6B2826-5B65-4D65-AD10-310D725A5269}" srcOrd="0" destOrd="0" presId="urn:microsoft.com/office/officeart/2005/8/layout/hierarchy2"/>
    <dgm:cxn modelId="{19BBD5A3-614C-451C-952C-F6BF719D34AA}" srcId="{631EA78F-338D-410F-B66C-B50FB41077E0}" destId="{91E5D4E2-D611-44A4-9B78-03C5E1320207}" srcOrd="0" destOrd="0" parTransId="{5E8F5C93-7780-4FB3-847E-2269AC93C886}" sibTransId="{C829C036-37E5-40C8-B34A-7ADC476535F6}"/>
    <dgm:cxn modelId="{B3E085B5-35AC-4BDE-9B5A-2B419D8B8068}" srcId="{AD02F610-0F01-40E5-B034-8CD769BFB054}" destId="{D089125E-861B-4852-B748-C329C395BB5D}" srcOrd="1" destOrd="0" parTransId="{C6612B27-AEA9-4682-96C8-D63932E62D8D}" sibTransId="{477AD0E5-557E-4A4B-B0BE-8B8BE7CC2914}"/>
    <dgm:cxn modelId="{A298DA25-222A-43C0-A48E-49298864D614}" type="presOf" srcId="{846E4908-22EA-4179-8238-07631B18C354}" destId="{9F0E2A4A-A541-481A-B198-AB0E0C6C0585}"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77DA3F42-F4FB-435C-995D-A291E021FFA6}" type="presOf" srcId="{07A2E1E9-5390-4423-9305-54CA1D44876E}" destId="{50F76C4E-E45F-45F2-A481-41B2A8793CC2}" srcOrd="0"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E962E3C-B37F-4D43-A9C5-0251E1E65CDE}" type="presParOf" srcId="{83C11B1B-88F0-4B36-8644-AD5B0DC8E461}" destId="{E8990771-0AD1-49BF-AEEC-AF285D20BE92}" srcOrd="0" destOrd="0" presId="urn:microsoft.com/office/officeart/2005/8/layout/hierarchy2"/>
    <dgm:cxn modelId="{353BD97B-1732-4476-ACCD-1F8962CB55AF}" type="presParOf" srcId="{E8990771-0AD1-49BF-AEEC-AF285D20BE92}" destId="{EDC28D5A-D9B9-4108-8F31-2C7E129D8758}" srcOrd="0" destOrd="0" presId="urn:microsoft.com/office/officeart/2005/8/layout/hierarchy2"/>
    <dgm:cxn modelId="{70CEF10E-9D27-4681-9097-6FD87E4EDB69}" type="presParOf" srcId="{83C11B1B-88F0-4B36-8644-AD5B0DC8E461}" destId="{973FA2BE-C2F2-448D-BC61-0565ABAC7A56}" srcOrd="1" destOrd="0" presId="urn:microsoft.com/office/officeart/2005/8/layout/hierarchy2"/>
    <dgm:cxn modelId="{9BE6E77F-7384-4D28-A390-17D248BEE0A9}" type="presParOf" srcId="{973FA2BE-C2F2-448D-BC61-0565ABAC7A56}" destId="{945D33A7-B4DD-4F85-9BAC-AC07F4125A1B}" srcOrd="0" destOrd="0" presId="urn:microsoft.com/office/officeart/2005/8/layout/hierarchy2"/>
    <dgm:cxn modelId="{235A6697-19F9-4199-A2BD-149CA64A9B0E}" type="presParOf" srcId="{973FA2BE-C2F2-448D-BC61-0565ABAC7A56}" destId="{B6CF1D58-19AC-44DD-9D8E-7DAE0E10D3A5}" srcOrd="1" destOrd="0" presId="urn:microsoft.com/office/officeart/2005/8/layout/hierarchy2"/>
    <dgm:cxn modelId="{0D974A24-3FE0-4E4B-8746-4D16B182A82B}" type="presParOf" srcId="{B6CF1D58-19AC-44DD-9D8E-7DAE0E10D3A5}" destId="{630EB17A-65BF-45EC-8232-E19E7BF0C37C}" srcOrd="0" destOrd="0" presId="urn:microsoft.com/office/officeart/2005/8/layout/hierarchy2"/>
    <dgm:cxn modelId="{45EB6C1F-AD38-42E6-8A92-FA6583FAB72F}" type="presParOf" srcId="{630EB17A-65BF-45EC-8232-E19E7BF0C37C}" destId="{F4DFB4FA-A738-465F-9012-8A9B08AB26A4}" srcOrd="0" destOrd="0" presId="urn:microsoft.com/office/officeart/2005/8/layout/hierarchy2"/>
    <dgm:cxn modelId="{4B14D692-3CED-4D3B-883D-6040C66C2D3E}" type="presParOf" srcId="{B6CF1D58-19AC-44DD-9D8E-7DAE0E10D3A5}" destId="{80462CE3-78EF-4973-BF01-0F4EFBC9A72B}" srcOrd="1" destOrd="0" presId="urn:microsoft.com/office/officeart/2005/8/layout/hierarchy2"/>
    <dgm:cxn modelId="{52F9D780-C80E-41C4-AEAD-33B58B81685D}" type="presParOf" srcId="{80462CE3-78EF-4973-BF01-0F4EFBC9A72B}" destId="{9F0E2A4A-A541-481A-B198-AB0E0C6C0585}" srcOrd="0" destOrd="0" presId="urn:microsoft.com/office/officeart/2005/8/layout/hierarchy2"/>
    <dgm:cxn modelId="{D5BD3EBE-CBF0-4610-8890-6EAA1597076C}" type="presParOf" srcId="{80462CE3-78EF-4973-BF01-0F4EFBC9A72B}" destId="{7FA3EAC4-5B4F-4292-BE72-01F8BF3E7B10}" srcOrd="1" destOrd="0" presId="urn:microsoft.com/office/officeart/2005/8/layout/hierarchy2"/>
    <dgm:cxn modelId="{95FA7418-CC9F-427F-86A1-4FA98E880403}" type="presParOf" srcId="{83C11B1B-88F0-4B36-8644-AD5B0DC8E461}" destId="{1480DA27-4B3D-4A9C-B94D-E369A08E474D}" srcOrd="2" destOrd="0" presId="urn:microsoft.com/office/officeart/2005/8/layout/hierarchy2"/>
    <dgm:cxn modelId="{991B0E16-61D2-4117-99A3-3035168C22A4}" type="presParOf" srcId="{1480DA27-4B3D-4A9C-B94D-E369A08E474D}" destId="{0CE69007-0228-42C6-83C9-D9B21507B463}" srcOrd="0" destOrd="0" presId="urn:microsoft.com/office/officeart/2005/8/layout/hierarchy2"/>
    <dgm:cxn modelId="{BB94EA4D-D0E3-4811-8107-31EB76C27F75}" type="presParOf" srcId="{83C11B1B-88F0-4B36-8644-AD5B0DC8E461}" destId="{E08EA222-9CCE-4840-93DB-4F90343DFC74}" srcOrd="3" destOrd="0" presId="urn:microsoft.com/office/officeart/2005/8/layout/hierarchy2"/>
    <dgm:cxn modelId="{81315187-9F4B-47D1-81B1-62D53A92CE32}" type="presParOf" srcId="{E08EA222-9CCE-4840-93DB-4F90343DFC74}" destId="{0E352596-1D10-4666-B561-22093937CE2D}" srcOrd="0" destOrd="0" presId="urn:microsoft.com/office/officeart/2005/8/layout/hierarchy2"/>
    <dgm:cxn modelId="{6D3C7951-72F5-478A-8FC6-4731BE6D27B0}" type="presParOf" srcId="{E08EA222-9CCE-4840-93DB-4F90343DFC74}" destId="{BD8ABBDF-DF1F-4EAF-86A9-26C05105C694}" srcOrd="1" destOrd="0" presId="urn:microsoft.com/office/officeart/2005/8/layout/hierarchy2"/>
    <dgm:cxn modelId="{322AE86B-E0C9-4496-89F8-FDE8D40E1336}" type="presParOf" srcId="{BD8ABBDF-DF1F-4EAF-86A9-26C05105C694}" destId="{929746D5-709B-4280-937C-8CE71DDB6168}" srcOrd="0" destOrd="0" presId="urn:microsoft.com/office/officeart/2005/8/layout/hierarchy2"/>
    <dgm:cxn modelId="{34EC1395-0B55-415F-869F-1A1D49D78EA6}" type="presParOf" srcId="{929746D5-709B-4280-937C-8CE71DDB6168}" destId="{A803D9BA-5F08-48B3-B9F9-92230C95125C}" srcOrd="0" destOrd="0" presId="urn:microsoft.com/office/officeart/2005/8/layout/hierarchy2"/>
    <dgm:cxn modelId="{A0B8BF2D-E645-4DC5-8775-60CD99B864A2}" type="presParOf" srcId="{BD8ABBDF-DF1F-4EAF-86A9-26C05105C694}" destId="{19665147-BB0C-43E9-B15C-70FB6B9149E3}" srcOrd="1" destOrd="0" presId="urn:microsoft.com/office/officeart/2005/8/layout/hierarchy2"/>
    <dgm:cxn modelId="{4305E02A-5F3F-4C9F-8284-634DE968002B}" type="presParOf" srcId="{19665147-BB0C-43E9-B15C-70FB6B9149E3}" destId="{7BAA7782-892A-476F-B13E-ECD285B08CD6}" srcOrd="0" destOrd="0" presId="urn:microsoft.com/office/officeart/2005/8/layout/hierarchy2"/>
    <dgm:cxn modelId="{0641FFA3-6EFC-4B18-912A-093E34F020E8}" type="presParOf" srcId="{19665147-BB0C-43E9-B15C-70FB6B9149E3}" destId="{ABE509DE-905F-419D-B2B2-F521D1F2F0D2}" srcOrd="1" destOrd="0" presId="urn:microsoft.com/office/officeart/2005/8/layout/hierarchy2"/>
    <dgm:cxn modelId="{499F1E95-3224-4286-860F-2FB2925A1509}" type="presParOf" srcId="{ABE509DE-905F-419D-B2B2-F521D1F2F0D2}" destId="{17604756-666B-4FFD-A5D0-993A95C11835}" srcOrd="0" destOrd="0" presId="urn:microsoft.com/office/officeart/2005/8/layout/hierarchy2"/>
    <dgm:cxn modelId="{2230B095-0FC5-4791-AA8E-C04AA434DDDD}" type="presParOf" srcId="{17604756-666B-4FFD-A5D0-993A95C11835}" destId="{545382E5-4B8F-4CFC-B268-D1DFFBDBFF2B}" srcOrd="0" destOrd="0" presId="urn:microsoft.com/office/officeart/2005/8/layout/hierarchy2"/>
    <dgm:cxn modelId="{B420DA73-938B-4A03-BA3A-5B37A718FF80}" type="presParOf" srcId="{ABE509DE-905F-419D-B2B2-F521D1F2F0D2}" destId="{088715D4-AC82-4DFB-8A88-35A78125CE5A}" srcOrd="1" destOrd="0" presId="urn:microsoft.com/office/officeart/2005/8/layout/hierarchy2"/>
    <dgm:cxn modelId="{765D5402-37D5-4046-BAF1-1D7E1151277B}" type="presParOf" srcId="{088715D4-AC82-4DFB-8A88-35A78125CE5A}" destId="{E37B5633-D030-41A2-BE81-E26824CBC153}" srcOrd="0" destOrd="0" presId="urn:microsoft.com/office/officeart/2005/8/layout/hierarchy2"/>
    <dgm:cxn modelId="{48F35F29-77E5-496F-88AB-B740B43FC504}"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4"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5"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583BB5F9-8334-492D-B20B-FF5565279BE8}" type="presParOf" srcId="{2F4E2F56-9082-4755-BD23-0528B2A0DE72}" destId="{9E76D467-266F-4DE1-B898-6E6B7BF536DE}" srcOrd="0" destOrd="0" presId="urn:microsoft.com/office/officeart/2005/8/layout/hierarchy2"/>
    <dgm:cxn modelId="{BD80B878-AFB0-44DA-85FB-D4AA4162CB65}" type="presParOf" srcId="{9E76D467-266F-4DE1-B898-6E6B7BF536DE}" destId="{FF0FD984-9CE8-438B-8671-53E4202B90F2}" srcOrd="0" destOrd="0" presId="urn:microsoft.com/office/officeart/2005/8/layout/hierarchy2"/>
    <dgm:cxn modelId="{679B1015-B69E-424C-A20A-C8E915510094}" type="presParOf" srcId="{2F4E2F56-9082-4755-BD23-0528B2A0DE72}" destId="{C7ABE8C7-268F-46A8-98A5-02187F68DE39}" srcOrd="1" destOrd="0" presId="urn:microsoft.com/office/officeart/2005/8/layout/hierarchy2"/>
    <dgm:cxn modelId="{3BFECD6B-E294-47C7-B239-955DE3C0E7CA}" type="presParOf" srcId="{C7ABE8C7-268F-46A8-98A5-02187F68DE39}" destId="{22D81887-1AC7-4BA5-9FA0-55DE04F8C382}" srcOrd="0" destOrd="0" presId="urn:microsoft.com/office/officeart/2005/8/layout/hierarchy2"/>
    <dgm:cxn modelId="{819E73B4-B855-4893-9B62-B0189583D142}" type="presParOf" srcId="{C7ABE8C7-268F-46A8-98A5-02187F68DE39}" destId="{579B2FB4-2912-49E6-A68D-19E894C64F82}" srcOrd="1" destOrd="0" presId="urn:microsoft.com/office/officeart/2005/8/layout/hierarchy2"/>
    <dgm:cxn modelId="{05054BE7-3319-41B6-BB90-DABFC3B9D0E6}" type="presParOf" srcId="{579B2FB4-2912-49E6-A68D-19E894C64F82}" destId="{7ED45ADE-6167-4D05-A39F-59126AA99A20}" srcOrd="0" destOrd="0" presId="urn:microsoft.com/office/officeart/2005/8/layout/hierarchy2"/>
    <dgm:cxn modelId="{D4DF1A41-5BC0-4645-9E9F-DE2DFE35DC3F}" type="presParOf" srcId="{7ED45ADE-6167-4D05-A39F-59126AA99A20}" destId="{D085AF94-BFD2-49BE-9059-5A91A2011D2A}" srcOrd="0" destOrd="0" presId="urn:microsoft.com/office/officeart/2005/8/layout/hierarchy2"/>
    <dgm:cxn modelId="{E6D73AC6-14A7-466F-9F8B-F3466646F6E0}" type="presParOf" srcId="{579B2FB4-2912-49E6-A68D-19E894C64F82}" destId="{3E256BE5-F431-46CB-A2DC-2C468B326B17}" srcOrd="1" destOrd="0" presId="urn:microsoft.com/office/officeart/2005/8/layout/hierarchy2"/>
    <dgm:cxn modelId="{5759413F-D469-4F38-8C82-C5C0EEE3F0DC}" type="presParOf" srcId="{3E256BE5-F431-46CB-A2DC-2C468B326B17}" destId="{FB1AA183-08FB-482C-9F50-58681A781874}" srcOrd="0" destOrd="0" presId="urn:microsoft.com/office/officeart/2005/8/layout/hierarchy2"/>
    <dgm:cxn modelId="{839DB4CF-54B9-478E-B1F5-D3FA62714126}" type="presParOf" srcId="{3E256BE5-F431-46CB-A2DC-2C468B326B17}" destId="{F2FA70AF-17C5-4684-91B6-3896CAD4709F}" srcOrd="1" destOrd="0" presId="urn:microsoft.com/office/officeart/2005/8/layout/hierarchy2"/>
    <dgm:cxn modelId="{EF3EDB34-4D24-44DD-9910-5DA31379D323}" type="presParOf" srcId="{F2FA70AF-17C5-4684-91B6-3896CAD4709F}" destId="{50F76C4E-E45F-45F2-A481-41B2A8793CC2}" srcOrd="0" destOrd="0" presId="urn:microsoft.com/office/officeart/2005/8/layout/hierarchy2"/>
    <dgm:cxn modelId="{9885950D-8236-4B32-824F-853048C52B0B}" type="presParOf" srcId="{50F76C4E-E45F-45F2-A481-41B2A8793CC2}" destId="{E02D31FD-9681-480C-A9EF-0F8D1EF77BEE}" srcOrd="0" destOrd="0" presId="urn:microsoft.com/office/officeart/2005/8/layout/hierarchy2"/>
    <dgm:cxn modelId="{9D9D3778-F058-4C21-B90E-4849AB5EBAC5}" type="presParOf" srcId="{F2FA70AF-17C5-4684-91B6-3896CAD4709F}" destId="{B23869F7-7A78-4124-963D-D2ED7F5B06DA}" srcOrd="1" destOrd="0" presId="urn:microsoft.com/office/officeart/2005/8/layout/hierarchy2"/>
    <dgm:cxn modelId="{72AFE058-D913-4C91-AB09-CDE972F87698}" type="presParOf" srcId="{B23869F7-7A78-4124-963D-D2ED7F5B06DA}" destId="{B407E66D-D3A0-4316-B8FA-DBE9382C9595}" srcOrd="0" destOrd="0" presId="urn:microsoft.com/office/officeart/2005/8/layout/hierarchy2"/>
    <dgm:cxn modelId="{48DFAA69-565E-414F-8A6B-5A981DD08D69}" type="presParOf" srcId="{B23869F7-7A78-4124-963D-D2ED7F5B06DA}" destId="{186F663E-0D86-4D71-9605-B0395D65A1B7}" srcOrd="1" destOrd="0" presId="urn:microsoft.com/office/officeart/2005/8/layout/hierarchy2"/>
    <dgm:cxn modelId="{257ED6A8-CB08-4709-BB13-FED6BD194576}" type="presParOf" srcId="{83C11B1B-88F0-4B36-8644-AD5B0DC8E461}" destId="{9A6B2826-5B65-4D65-AD10-310D725A5269}" srcOrd="6" destOrd="0" presId="urn:microsoft.com/office/officeart/2005/8/layout/hierarchy2"/>
    <dgm:cxn modelId="{7706D3B6-D1C2-4ABB-B489-A7B4895532BA}" type="presParOf" srcId="{9A6B2826-5B65-4D65-AD10-310D725A5269}" destId="{9972B7F1-F87D-4D1C-88E9-05041C7C9FB4}" srcOrd="0" destOrd="0" presId="urn:microsoft.com/office/officeart/2005/8/layout/hierarchy2"/>
    <dgm:cxn modelId="{43E428E5-5332-401F-AF53-C399CEAABB6F}" type="presParOf" srcId="{83C11B1B-88F0-4B36-8644-AD5B0DC8E461}" destId="{FD8E0C06-4B38-43F0-9C07-E5B10FD7145D}" srcOrd="7" destOrd="0" presId="urn:microsoft.com/office/officeart/2005/8/layout/hierarchy2"/>
    <dgm:cxn modelId="{518BC085-2064-497F-8696-FBC72D56EAE6}" type="presParOf" srcId="{FD8E0C06-4B38-43F0-9C07-E5B10FD7145D}" destId="{7C1F40D1-17A1-4D5F-A291-44A50467D9F6}" srcOrd="0" destOrd="0" presId="urn:microsoft.com/office/officeart/2005/8/layout/hierarchy2"/>
    <dgm:cxn modelId="{6A3E5DE0-4789-4DD8-981E-27E6A92F8A57}" type="presParOf" srcId="{FD8E0C06-4B38-43F0-9C07-E5B10FD7145D}" destId="{0A6E9D96-CEA5-4D09-A9BF-37A49D8E5BC2}" srcOrd="1" destOrd="0" presId="urn:microsoft.com/office/officeart/2005/8/layout/hierarchy2"/>
    <dgm:cxn modelId="{E64B2049-28DB-41A1-A276-917DACB15016}" type="presParOf" srcId="{0A6E9D96-CEA5-4D09-A9BF-37A49D8E5BC2}" destId="{98711067-26F8-46FF-BBF9-689E19033D3A}" srcOrd="0" destOrd="0" presId="urn:microsoft.com/office/officeart/2005/8/layout/hierarchy2"/>
    <dgm:cxn modelId="{DFA0304B-9D9D-4493-B0FF-39692526A659}" type="presParOf" srcId="{98711067-26F8-46FF-BBF9-689E19033D3A}" destId="{E1B8458F-8861-4E0F-A61C-17D6F8951CAE}" srcOrd="0" destOrd="0" presId="urn:microsoft.com/office/officeart/2005/8/layout/hierarchy2"/>
    <dgm:cxn modelId="{00A507F4-029A-49D7-8B55-5471729BC881}" type="presParOf" srcId="{0A6E9D96-CEA5-4D09-A9BF-37A49D8E5BC2}" destId="{1F0970F0-A3C8-4A55-9ECE-BE578442D9C3}" srcOrd="1" destOrd="0" presId="urn:microsoft.com/office/officeart/2005/8/layout/hierarchy2"/>
    <dgm:cxn modelId="{3AB6E327-FD01-4CD6-AC53-9F6A28D4B24B}" type="presParOf" srcId="{1F0970F0-A3C8-4A55-9ECE-BE578442D9C3}" destId="{8C02769E-1CAF-49B3-97B7-3949909D7FC4}" srcOrd="0" destOrd="0" presId="urn:microsoft.com/office/officeart/2005/8/layout/hierarchy2"/>
    <dgm:cxn modelId="{5CD42C6C-2354-433B-9EE4-B13ECC247FFE}" type="presParOf" srcId="{1F0970F0-A3C8-4A55-9ECE-BE578442D9C3}" destId="{812D464A-FC6F-47B0-8A4A-D490B8FCD1E4}" srcOrd="1" destOrd="0" presId="urn:microsoft.com/office/officeart/2005/8/layout/hierarchy2"/>
    <dgm:cxn modelId="{040F8FD9-C084-4DB9-AE36-8FE5F241D5C0}" type="presParOf" srcId="{812D464A-FC6F-47B0-8A4A-D490B8FCD1E4}" destId="{92D7B898-2D70-4ED2-AE89-037D28148588}" srcOrd="0" destOrd="0" presId="urn:microsoft.com/office/officeart/2005/8/layout/hierarchy2"/>
    <dgm:cxn modelId="{342F2730-7A7F-4D78-8733-DA46E143D6C7}" type="presParOf" srcId="{92D7B898-2D70-4ED2-AE89-037D28148588}" destId="{141F8DA5-CDA6-46FF-BFE6-F9837B17ABE7}" srcOrd="0" destOrd="0" presId="urn:microsoft.com/office/officeart/2005/8/layout/hierarchy2"/>
    <dgm:cxn modelId="{F7356C9E-94CC-4BC7-97CB-4B1140E3AC07}" type="presParOf" srcId="{812D464A-FC6F-47B0-8A4A-D490B8FCD1E4}" destId="{3013E15F-8960-4364-9264-AA9A1D64FC61}" srcOrd="1" destOrd="0" presId="urn:microsoft.com/office/officeart/2005/8/layout/hierarchy2"/>
    <dgm:cxn modelId="{4B64EFFB-D0AD-437E-ACA6-195E7D2E7AF9}" type="presParOf" srcId="{3013E15F-8960-4364-9264-AA9A1D64FC61}" destId="{B7D8A6B4-4091-4348-9E1D-F389E321DB97}" srcOrd="0" destOrd="0" presId="urn:microsoft.com/office/officeart/2005/8/layout/hierarchy2"/>
    <dgm:cxn modelId="{B97E42EF-FC3B-445B-8A5D-086D2D8FF72E}" type="presParOf" srcId="{3013E15F-8960-4364-9264-AA9A1D64FC61}" destId="{1BCE9458-1371-4BE3-81F5-08D849F9C56A}" srcOrd="1" destOrd="0" presId="urn:microsoft.com/office/officeart/2005/8/layout/hierarchy2"/>
    <dgm:cxn modelId="{C1D9DEC3-50BF-4E88-BA2F-AA1AD3B0E510}" type="presParOf" srcId="{83C11B1B-88F0-4B36-8644-AD5B0DC8E461}" destId="{C7130EA1-8ECE-4BE8-8DEF-6C563EC4D7B2}" srcOrd="8" destOrd="0" presId="urn:microsoft.com/office/officeart/2005/8/layout/hierarchy2"/>
    <dgm:cxn modelId="{8DF47A0B-E4C3-4338-88DC-7195CB8A5763}" type="presParOf" srcId="{C7130EA1-8ECE-4BE8-8DEF-6C563EC4D7B2}" destId="{DA7A7BD9-0A4A-4F3C-819B-9F18D8285D2A}" srcOrd="0" destOrd="0" presId="urn:microsoft.com/office/officeart/2005/8/layout/hierarchy2"/>
    <dgm:cxn modelId="{E8A82F0B-F26D-448C-B7DA-045C5154493D}" type="presParOf" srcId="{83C11B1B-88F0-4B36-8644-AD5B0DC8E461}" destId="{C8EC9611-4CE8-4FD4-9EF2-256DD003FF69}" srcOrd="9" destOrd="0" presId="urn:microsoft.com/office/officeart/2005/8/layout/hierarchy2"/>
    <dgm:cxn modelId="{CCE37170-D8E9-43BD-B5F4-0082FCC29CF3}" type="presParOf" srcId="{C8EC9611-4CE8-4FD4-9EF2-256DD003FF69}" destId="{5121CE31-69AC-4B9D-8553-A79D9F769CAF}" srcOrd="0" destOrd="0" presId="urn:microsoft.com/office/officeart/2005/8/layout/hierarchy2"/>
    <dgm:cxn modelId="{D749EFEF-27FA-4F1E-80F8-3B72B612B6CE}" type="presParOf" srcId="{C8EC9611-4CE8-4FD4-9EF2-256DD003FF69}" destId="{C9C57410-FF80-4299-AFD1-BDAE3C99CBBB}" srcOrd="1" destOrd="0" presId="urn:microsoft.com/office/officeart/2005/8/layout/hierarchy2"/>
    <dgm:cxn modelId="{A6F2A879-D15F-41B2-AC03-A30835CE491F}" type="presParOf" srcId="{C9C57410-FF80-4299-AFD1-BDAE3C99CBBB}" destId="{37050ACF-9858-48E0-8625-7FF63B3CECEE}" srcOrd="0" destOrd="0" presId="urn:microsoft.com/office/officeart/2005/8/layout/hierarchy2"/>
    <dgm:cxn modelId="{B7FDF5D9-89E8-49A9-A74E-4FE9D41CDDCA}" type="presParOf" srcId="{37050ACF-9858-48E0-8625-7FF63B3CECEE}" destId="{C54DB856-92AC-4E55-9CAC-226E8CBE4471}" srcOrd="0" destOrd="0" presId="urn:microsoft.com/office/officeart/2005/8/layout/hierarchy2"/>
    <dgm:cxn modelId="{231FFF3E-DA12-45E4-9F51-2EC20CE2B75D}" type="presParOf" srcId="{C9C57410-FF80-4299-AFD1-BDAE3C99CBBB}" destId="{50DC9A3F-A93D-4C45-903C-DD6F9D8F60B4}" srcOrd="1" destOrd="0" presId="urn:microsoft.com/office/officeart/2005/8/layout/hierarchy2"/>
    <dgm:cxn modelId="{0DE1840D-5165-435C-A7C8-5B62883C3D44}" type="presParOf" srcId="{50DC9A3F-A93D-4C45-903C-DD6F9D8F60B4}" destId="{AAFA36D5-2ED8-4C52-B8A0-032017A29AA8}" srcOrd="0" destOrd="0" presId="urn:microsoft.com/office/officeart/2005/8/layout/hierarchy2"/>
    <dgm:cxn modelId="{24A34884-B7BD-41D2-BDCA-F38A06C84736}" type="presParOf" srcId="{50DC9A3F-A93D-4C45-903C-DD6F9D8F60B4}" destId="{9EDFC14C-A299-4457-A5F7-2A637F714E03}" srcOrd="1" destOrd="0" presId="urn:microsoft.com/office/officeart/2005/8/layout/hierarchy2"/>
    <dgm:cxn modelId="{216B7261-DFDE-49E0-A671-C406668E62DB}" type="presParOf" srcId="{9EDFC14C-A299-4457-A5F7-2A637F714E03}" destId="{366BB584-A6A1-4C8A-BE4F-6563E202AE8E}" srcOrd="0" destOrd="0" presId="urn:microsoft.com/office/officeart/2005/8/layout/hierarchy2"/>
    <dgm:cxn modelId="{266AC211-E127-4D4D-8943-3D2EE42B0788}" type="presParOf" srcId="{366BB584-A6A1-4C8A-BE4F-6563E202AE8E}" destId="{AD0D1097-A4B6-4788-9845-C0769065D38F}" srcOrd="0" destOrd="0" presId="urn:microsoft.com/office/officeart/2005/8/layout/hierarchy2"/>
    <dgm:cxn modelId="{928A1BC6-2854-4F94-96AD-CF4B11E18AD6}" type="presParOf" srcId="{9EDFC14C-A299-4457-A5F7-2A637F714E03}" destId="{DB7283E3-2FF2-4EE4-8816-C4E099F4A83E}" srcOrd="1" destOrd="0" presId="urn:microsoft.com/office/officeart/2005/8/layout/hierarchy2"/>
    <dgm:cxn modelId="{D607FA87-A937-4B0B-87FF-58F40BB7CACA}" type="presParOf" srcId="{DB7283E3-2FF2-4EE4-8816-C4E099F4A83E}" destId="{56CA99F2-01DB-402F-91DD-ED7C7C882D73}" srcOrd="0" destOrd="0" presId="urn:microsoft.com/office/officeart/2005/8/layout/hierarchy2"/>
    <dgm:cxn modelId="{8DC15516-CE9F-458A-AE56-618034F4D3B9}" type="presParOf" srcId="{DB7283E3-2FF2-4EE4-8816-C4E099F4A83E}" destId="{2E384A49-846F-4AB7-B1D5-BAEF62192FA4}" srcOrd="1" destOrd="0" presId="urn:microsoft.com/office/officeart/2005/8/layout/hierarchy2"/>
    <dgm:cxn modelId="{FFABE3F3-2CFC-4363-BDD3-A1C907442790}" type="presParOf" srcId="{2E384A49-846F-4AB7-B1D5-BAEF62192FA4}" destId="{7357BBFB-67D7-474F-B5A4-F4EA7ED4E802}" srcOrd="0" destOrd="0" presId="urn:microsoft.com/office/officeart/2005/8/layout/hierarchy2"/>
    <dgm:cxn modelId="{0C683FE4-4855-4721-A731-7EC725820D99}" type="presParOf" srcId="{7357BBFB-67D7-474F-B5A4-F4EA7ED4E802}" destId="{E7F80291-EFFE-4802-9936-173E8BCCC922}" srcOrd="0" destOrd="0" presId="urn:microsoft.com/office/officeart/2005/8/layout/hierarchy2"/>
    <dgm:cxn modelId="{8947C297-C825-400F-9FCD-743A5B3183B0}" type="presParOf" srcId="{2E384A49-846F-4AB7-B1D5-BAEF62192FA4}" destId="{8CB57168-CAC0-402A-A98E-E88725095875}" srcOrd="1" destOrd="0" presId="urn:microsoft.com/office/officeart/2005/8/layout/hierarchy2"/>
    <dgm:cxn modelId="{05EE8DA0-145E-4E86-8CA4-B30BC7DC9896}" type="presParOf" srcId="{8CB57168-CAC0-402A-A98E-E88725095875}" destId="{9268D44F-E1A3-47BD-ADFC-CFF3DB714511}" srcOrd="0" destOrd="0" presId="urn:microsoft.com/office/officeart/2005/8/layout/hierarchy2"/>
    <dgm:cxn modelId="{502C27B6-86A4-4822-81E8-5CB336D18D7F}"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dirty="0" smtClean="0"/>
            <a:t>朋友失約</a:t>
          </a:r>
          <a:endParaRPr lang="zh-TW" altLang="en-US" sz="1800" b="1" dirty="0"/>
        </a:p>
      </dgm:t>
    </dgm:pt>
    <dgm:pt modelId="{AADF3587-AA30-42A6-917D-5BDD02988BA2}" type="parTrans" cxnId="{66B2A2C7-8FF6-4B88-8381-D01B1D577C0B}">
      <dgm:prSet/>
      <dgm:spPr/>
      <dgm:t>
        <a:bodyPr/>
        <a:lstStyle/>
        <a:p>
          <a:endParaRPr lang="zh-TW" altLang="en-US" sz="1800" b="1"/>
        </a:p>
      </dgm:t>
    </dgm:pt>
    <dgm:pt modelId="{81402498-FC66-42F9-992C-703276E5B062}" type="sibTrans" cxnId="{66B2A2C7-8FF6-4B88-8381-D01B1D577C0B}">
      <dgm:prSet/>
      <dgm:spPr/>
      <dgm:t>
        <a:bodyPr/>
        <a:lstStyle/>
        <a:p>
          <a:endParaRPr lang="zh-TW" altLang="en-US" sz="1800" b="1"/>
        </a:p>
      </dgm:t>
    </dgm:pt>
    <dgm:pt modelId="{DBCE5E31-7E17-448A-B6C7-4E83E1FC8984}">
      <dgm:prSet phldrT="[文字]" custT="1"/>
      <dgm:spPr/>
      <dgm:t>
        <a:bodyPr/>
        <a:lstStyle/>
        <a:p>
          <a:endParaRPr lang="zh-TW" altLang="en-US" sz="1800" b="1" dirty="0"/>
        </a:p>
      </dgm:t>
    </dgm:pt>
    <dgm:pt modelId="{E842AEA3-07A5-4410-B436-A46798AAE6AF}" type="sibTrans" cxnId="{4E61CCB4-8FBE-4256-AEA2-9BBAB8CFCB71}">
      <dgm:prSet/>
      <dgm:spPr/>
      <dgm:t>
        <a:bodyPr/>
        <a:lstStyle/>
        <a:p>
          <a:endParaRPr lang="zh-TW" altLang="en-US" sz="1800" b="1"/>
        </a:p>
      </dgm:t>
    </dgm:pt>
    <dgm:pt modelId="{C79C4AA5-B0D9-4533-8969-0CAFC173FB17}" type="parTrans" cxnId="{4E61CCB4-8FBE-4256-AEA2-9BBAB8CFCB71}">
      <dgm:prSet custT="1"/>
      <dgm:spPr>
        <a:ln>
          <a:headEnd type="arrow" w="med" len="med"/>
          <a:tailEnd type="none" w="med" len="med"/>
        </a:ln>
      </dgm:spPr>
      <dgm:t>
        <a:bodyPr/>
        <a:lstStyle/>
        <a:p>
          <a:endParaRPr lang="zh-TW" altLang="en-US" sz="1800" b="1"/>
        </a:p>
      </dgm:t>
    </dgm:pt>
    <dgm:pt modelId="{631EA78F-338D-410F-B66C-B50FB41077E0}">
      <dgm:prSet phldrT="[文字]" custT="1"/>
      <dgm:spPr>
        <a:ln w="76200">
          <a:noFill/>
        </a:ln>
      </dgm:spPr>
      <dgm:t>
        <a:bodyPr/>
        <a:lstStyle/>
        <a:p>
          <a:r>
            <a:rPr lang="zh-TW" altLang="en-US" sz="1800" b="1" dirty="0" smtClean="0"/>
            <a:t>出席家庭</a:t>
          </a:r>
          <a:r>
            <a:rPr lang="en-US" altLang="zh-TW" sz="1800" b="1" dirty="0" smtClean="0"/>
            <a:t/>
          </a:r>
          <a:br>
            <a:rPr lang="en-US" altLang="zh-TW" sz="1800" b="1" dirty="0" smtClean="0"/>
          </a:br>
          <a:r>
            <a:rPr lang="zh-TW" altLang="en-US" sz="1800" b="1" dirty="0" smtClean="0"/>
            <a:t>聚餐</a:t>
          </a:r>
          <a:endParaRPr lang="zh-TW" altLang="en-US" sz="1800" b="1" dirty="0"/>
        </a:p>
      </dgm:t>
    </dgm:pt>
    <dgm:pt modelId="{803A7865-DF70-491D-8135-FD596F8197F1}" type="sibTrans" cxnId="{5A8AA6C7-3E20-47AC-873A-E023DCEF8E0D}">
      <dgm:prSet/>
      <dgm:spPr/>
      <dgm:t>
        <a:bodyPr/>
        <a:lstStyle/>
        <a:p>
          <a:endParaRPr lang="zh-TW" altLang="en-US" sz="1800" b="1"/>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p>
      </dgm:t>
    </dgm:pt>
    <dgm:pt modelId="{41B436EC-513F-4100-9BBA-B88136188C91}">
      <dgm:prSet phldrT="[文字]" custT="1"/>
      <dgm:spPr/>
      <dgm:t>
        <a:bodyPr/>
        <a:lstStyle/>
        <a:p>
          <a:r>
            <a:rPr lang="zh-TW" altLang="en-US" sz="1800" b="1" dirty="0" smtClean="0"/>
            <a:t>父母不批准外出</a:t>
          </a:r>
          <a:endParaRPr lang="zh-TW" altLang="en-US" sz="1800" b="1" dirty="0"/>
        </a:p>
      </dgm:t>
    </dgm:pt>
    <dgm:pt modelId="{073A4D02-B7B0-435D-B002-1D1939F24440}" type="sibTrans" cxnId="{B8516E4D-2881-4BF2-8014-4B12F5FD6A22}">
      <dgm:prSet/>
      <dgm:spPr/>
      <dgm:t>
        <a:bodyPr/>
        <a:lstStyle/>
        <a:p>
          <a:endParaRPr lang="zh-TW" altLang="en-US" sz="1800" b="1"/>
        </a:p>
      </dgm:t>
    </dgm:pt>
    <dgm:pt modelId="{084F58EE-6BED-4962-B2ED-F426142D8721}" type="parTrans" cxnId="{B8516E4D-2881-4BF2-8014-4B12F5FD6A22}">
      <dgm:prSet custT="1"/>
      <dgm:spPr>
        <a:ln>
          <a:headEnd type="arrow" w="med" len="med"/>
          <a:tailEnd type="none" w="med" len="med"/>
        </a:ln>
      </dgm:spPr>
      <dgm:t>
        <a:bodyPr/>
        <a:lstStyle/>
        <a:p>
          <a:endParaRPr lang="zh-TW" altLang="en-US" sz="1800" b="1"/>
        </a:p>
      </dgm:t>
    </dgm:pt>
    <dgm:pt modelId="{D089125E-861B-4852-B748-C329C395BB5D}">
      <dgm:prSet phldrT="[文字]" custT="1"/>
      <dgm:spPr>
        <a:ln w="76200">
          <a:noFill/>
        </a:ln>
      </dgm:spPr>
      <dgm:t>
        <a:bodyPr/>
        <a:lstStyle/>
        <a:p>
          <a:r>
            <a:rPr lang="zh-TW" altLang="en-US" sz="1800" b="1" dirty="0" smtClean="0"/>
            <a:t>留在家中</a:t>
          </a:r>
          <a:r>
            <a:rPr lang="en-US" altLang="zh-TW" sz="1800" b="1" dirty="0" smtClean="0"/>
            <a:t/>
          </a:r>
          <a:br>
            <a:rPr lang="en-US" altLang="zh-TW" sz="1800" b="1" dirty="0" smtClean="0"/>
          </a:br>
          <a:r>
            <a:rPr lang="zh-TW" altLang="en-US" sz="1800" b="1" dirty="0" smtClean="0"/>
            <a:t>休息</a:t>
          </a:r>
          <a:endParaRPr lang="zh-TW" altLang="en-US" sz="1800" b="1" dirty="0"/>
        </a:p>
      </dgm:t>
    </dgm:pt>
    <dgm:pt modelId="{477AD0E5-557E-4A4B-B0BE-8B8BE7CC2914}" type="sibTrans" cxnId="{B3E085B5-35AC-4BDE-9B5A-2B419D8B8068}">
      <dgm:prSet/>
      <dgm:spPr/>
      <dgm:t>
        <a:bodyPr/>
        <a:lstStyle/>
        <a:p>
          <a:endParaRPr lang="zh-TW" altLang="en-US" sz="1800" b="1"/>
        </a:p>
      </dgm:t>
    </dgm:pt>
    <dgm:pt modelId="{C6612B27-AEA9-4682-96C8-D63932E62D8D}" type="parTrans" cxnId="{B3E085B5-35AC-4BDE-9B5A-2B419D8B8068}">
      <dgm:prSet custT="1"/>
      <dgm:spPr>
        <a:ln>
          <a:headEnd type="arrow" w="med" len="med"/>
          <a:tailEnd type="none" w="med" len="med"/>
        </a:ln>
      </dgm:spPr>
      <dgm:t>
        <a:bodyPr/>
        <a:lstStyle/>
        <a:p>
          <a:endParaRPr lang="zh-TW" altLang="en-US" sz="1800" b="1"/>
        </a:p>
      </dgm:t>
    </dgm:pt>
    <dgm:pt modelId="{C8DB921C-AE56-4AF2-890A-D2625B608FF1}">
      <dgm:prSet custT="1"/>
      <dgm:spPr/>
      <dgm:t>
        <a:bodyPr/>
        <a:lstStyle/>
        <a:p>
          <a:endParaRPr lang="zh-TW" altLang="en-US" sz="18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1800"/>
        </a:p>
      </dgm:t>
    </dgm:pt>
    <dgm:pt modelId="{9C7BC97E-B0FE-436F-A995-CCC606EA77AB}" type="sibTrans" cxnId="{C7FB0EDA-7039-48FC-855D-0349594C5E12}">
      <dgm:prSet/>
      <dgm:spPr/>
      <dgm:t>
        <a:bodyPr/>
        <a:lstStyle/>
        <a:p>
          <a:endParaRPr lang="zh-TW" altLang="en-US" sz="1800"/>
        </a:p>
      </dgm:t>
    </dgm:pt>
    <dgm:pt modelId="{AB0EEF4B-C2CB-4160-B82F-402303B03599}">
      <dgm:prSet custT="1"/>
      <dgm:spPr>
        <a:ln w="76200">
          <a:noFill/>
        </a:ln>
      </dgm:spPr>
      <dgm:t>
        <a:bodyPr/>
        <a:lstStyle/>
        <a:p>
          <a:endParaRPr lang="zh-TW" altLang="en-US" sz="1800" b="1" dirty="0"/>
        </a:p>
      </dgm:t>
    </dgm:pt>
    <dgm:pt modelId="{82F911A2-A00C-4F39-856A-16F7FAEE97CF}" type="sibTrans" cxnId="{D6454FA9-775C-4F24-8B56-040392D7D410}">
      <dgm:prSet/>
      <dgm:spPr/>
      <dgm:t>
        <a:bodyPr/>
        <a:lstStyle/>
        <a:p>
          <a:endParaRPr lang="zh-TW" altLang="en-US" sz="1800"/>
        </a:p>
      </dgm:t>
    </dgm:pt>
    <dgm:pt modelId="{C1AC5209-44C1-43D6-BA16-6849CE276FD9}" type="parTrans" cxnId="{D6454FA9-775C-4F24-8B56-040392D7D410}">
      <dgm:prSet custT="1"/>
      <dgm:spPr>
        <a:ln>
          <a:headEnd type="arrow" w="med" len="med"/>
          <a:tailEnd type="none" w="med" len="med"/>
        </a:ln>
      </dgm:spPr>
      <dgm:t>
        <a:bodyPr/>
        <a:lstStyle/>
        <a:p>
          <a:endParaRPr lang="zh-TW" altLang="en-US" sz="1800"/>
        </a:p>
      </dgm:t>
    </dgm:pt>
    <dgm:pt modelId="{0351EE3B-5902-4166-AE6E-621160CA22F5}">
      <dgm:prSet custT="1"/>
      <dgm:spPr>
        <a:ln w="76200">
          <a:noFill/>
        </a:ln>
      </dgm:spPr>
      <dgm:t>
        <a:bodyPr/>
        <a:lstStyle/>
        <a:p>
          <a:r>
            <a:rPr lang="zh-TW" altLang="en-US" sz="1800" b="1" dirty="0" smtClean="0"/>
            <a:t>年紀小</a:t>
          </a:r>
          <a:endParaRPr lang="zh-TW" altLang="en-US" sz="1800" dirty="0"/>
        </a:p>
      </dgm:t>
    </dgm:pt>
    <dgm:pt modelId="{CA67246D-3D99-401C-B9B3-7511348ED059}" type="parTrans" cxnId="{F8659451-5983-4D6C-A8A2-29C0F00A48B2}">
      <dgm:prSet custT="1"/>
      <dgm:spPr>
        <a:ln>
          <a:headEnd type="arrow" w="med" len="med"/>
          <a:tailEnd type="none" w="med" len="med"/>
        </a:ln>
      </dgm:spPr>
      <dgm:t>
        <a:bodyPr/>
        <a:lstStyle/>
        <a:p>
          <a:endParaRPr lang="zh-TW" altLang="en-US" sz="1800"/>
        </a:p>
      </dgm:t>
    </dgm:pt>
    <dgm:pt modelId="{7BCB1CB0-CD38-47C5-B6FB-904B258BE2E9}" type="sibTrans" cxnId="{F8659451-5983-4D6C-A8A2-29C0F00A48B2}">
      <dgm:prSet/>
      <dgm:spPr/>
      <dgm:t>
        <a:bodyPr/>
        <a:lstStyle/>
        <a:p>
          <a:endParaRPr lang="zh-TW" altLang="en-US" sz="1800"/>
        </a:p>
      </dgm:t>
    </dgm:pt>
    <dgm:pt modelId="{91E5D4E2-D611-44A4-9B78-03C5E1320207}">
      <dgm:prSet phldrT="[文字]" custT="1"/>
      <dgm:spPr/>
      <dgm:t>
        <a:bodyPr/>
        <a:lstStyle/>
        <a:p>
          <a:endParaRPr lang="zh-TW" altLang="en-US" sz="18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1800"/>
        </a:p>
      </dgm:t>
    </dgm:pt>
    <dgm:pt modelId="{C829C036-37E5-40C8-B34A-7ADC476535F6}" type="sibTrans" cxnId="{19BBD5A3-614C-451C-952C-F6BF719D34AA}">
      <dgm:prSet/>
      <dgm:spPr/>
      <dgm:t>
        <a:bodyPr/>
        <a:lstStyle/>
        <a:p>
          <a:endParaRPr lang="zh-TW" altLang="en-US" sz="1800"/>
        </a:p>
      </dgm:t>
    </dgm:pt>
    <dgm:pt modelId="{639AA816-09F9-4EE6-A947-187FA391C1C9}">
      <dgm:prSet phldrT="[文字]" custT="1"/>
      <dgm:spPr>
        <a:ln w="76200">
          <a:noFill/>
        </a:ln>
      </dgm:spPr>
      <dgm:t>
        <a:bodyPr/>
        <a:lstStyle/>
        <a:p>
          <a:r>
            <a:rPr lang="zh-TW" altLang="en-US" sz="1800" b="1" dirty="0" smtClean="0"/>
            <a:t>要留在安全地方</a:t>
          </a:r>
          <a:endParaRPr lang="zh-TW" altLang="en-US" sz="1800" b="1" dirty="0"/>
        </a:p>
      </dgm:t>
    </dgm:pt>
    <dgm:pt modelId="{2EFD8250-A047-41B4-AE57-BE4175A49A67}" type="parTrans" cxnId="{FEC9411F-F9CF-49D7-AAFC-7A122C13A368}">
      <dgm:prSet custT="1"/>
      <dgm:spPr>
        <a:ln>
          <a:headEnd type="arrow" w="med" len="med"/>
          <a:tailEnd type="none" w="med" len="med"/>
        </a:ln>
      </dgm:spPr>
      <dgm:t>
        <a:bodyPr/>
        <a:lstStyle/>
        <a:p>
          <a:endParaRPr lang="zh-TW" altLang="en-US" sz="1800"/>
        </a:p>
      </dgm:t>
    </dgm:pt>
    <dgm:pt modelId="{75FDA1F2-E6F2-4D50-B562-F70DF40C08D5}" type="sibTrans" cxnId="{FEC9411F-F9CF-49D7-AAFC-7A122C13A368}">
      <dgm:prSet/>
      <dgm:spPr/>
      <dgm:t>
        <a:bodyPr/>
        <a:lstStyle/>
        <a:p>
          <a:endParaRPr lang="zh-TW" altLang="en-US" sz="1800"/>
        </a:p>
      </dgm:t>
    </dgm:pt>
    <dgm:pt modelId="{E29C38B8-6325-4937-84FA-0FEB78BB803A}">
      <dgm:prSet phldrT="[文字]" custT="1"/>
      <dgm:spPr>
        <a:ln w="76200">
          <a:noFill/>
        </a:ln>
      </dgm:spPr>
      <dgm:t>
        <a:bodyPr/>
        <a:lstStyle/>
        <a:p>
          <a:r>
            <a:rPr lang="zh-TW" altLang="en-US" sz="1800" b="1" dirty="0" smtClean="0"/>
            <a:t>不能外出</a:t>
          </a:r>
          <a:endParaRPr lang="zh-TW" altLang="en-US" sz="1800" b="1" dirty="0"/>
        </a:p>
      </dgm:t>
    </dgm:pt>
    <dgm:pt modelId="{16F23305-B5F8-438E-85C9-E05D9E55F65A}" type="parTrans" cxnId="{A1A552C2-2642-49F7-A3CC-2F052DDC9606}">
      <dgm:prSet custT="1"/>
      <dgm:spPr>
        <a:ln>
          <a:headEnd type="arrow" w="med" len="med"/>
          <a:tailEnd type="none" w="med" len="med"/>
        </a:ln>
      </dgm:spPr>
      <dgm:t>
        <a:bodyPr/>
        <a:lstStyle/>
        <a:p>
          <a:endParaRPr lang="zh-TW" altLang="en-US" sz="1800"/>
        </a:p>
      </dgm:t>
    </dgm:pt>
    <dgm:pt modelId="{216B5732-0B68-4C52-98C8-6373665DCCF2}" type="sibTrans" cxnId="{A1A552C2-2642-49F7-A3CC-2F052DDC9606}">
      <dgm:prSet/>
      <dgm:spPr/>
      <dgm:t>
        <a:bodyPr/>
        <a:lstStyle/>
        <a:p>
          <a:endParaRPr lang="zh-TW" altLang="en-US" sz="1800"/>
        </a:p>
      </dgm:t>
    </dgm:pt>
    <dgm:pt modelId="{33D69353-7A2A-4AC8-AE9D-9EC3BB9309B0}">
      <dgm:prSet custT="1"/>
      <dgm:spPr/>
      <dgm:t>
        <a:bodyPr/>
        <a:lstStyle/>
        <a:p>
          <a:r>
            <a:rPr lang="zh-TW" altLang="en-US" sz="1800" b="1" dirty="0" smtClean="0"/>
            <a:t>忘記</a:t>
          </a:r>
          <a:endParaRPr lang="zh-TW" altLang="en-US" sz="1800" b="1" dirty="0"/>
        </a:p>
      </dgm:t>
    </dgm:pt>
    <dgm:pt modelId="{1CBCAC3F-78B8-4B08-9F47-0DC367D652A4}" type="parTrans" cxnId="{3144E004-2C9C-4888-9233-EA6B38A24CA6}">
      <dgm:prSet custT="1"/>
      <dgm:spPr>
        <a:ln>
          <a:headEnd type="arrow" w="med" len="med"/>
          <a:tailEnd type="none" w="med" len="med"/>
        </a:ln>
      </dgm:spPr>
      <dgm:t>
        <a:bodyPr/>
        <a:lstStyle/>
        <a:p>
          <a:endParaRPr lang="zh-TW" altLang="en-US" sz="1800"/>
        </a:p>
      </dgm:t>
    </dgm:pt>
    <dgm:pt modelId="{2B5103AC-1345-4CF3-BF12-68DDF2F333A8}" type="sibTrans" cxnId="{3144E004-2C9C-4888-9233-EA6B38A24CA6}">
      <dgm:prSet/>
      <dgm:spPr/>
      <dgm:t>
        <a:bodyPr/>
        <a:lstStyle/>
        <a:p>
          <a:endParaRPr lang="zh-TW" altLang="en-US" sz="1800"/>
        </a:p>
      </dgm:t>
    </dgm:pt>
    <dgm:pt modelId="{846E4908-22EA-4179-8238-07631B18C354}">
      <dgm:prSet custT="1"/>
      <dgm:spPr/>
      <dgm:t>
        <a:bodyPr/>
        <a:lstStyle/>
        <a:p>
          <a:endParaRPr lang="zh-TW" altLang="en-US" sz="1800" b="1" dirty="0"/>
        </a:p>
      </dgm:t>
    </dgm:pt>
    <dgm:pt modelId="{A4249EB3-D980-4C64-A546-4E29CD4A4E26}" type="parTrans" cxnId="{46952790-983C-4F99-A1D2-717B7B337618}">
      <dgm:prSet custT="1"/>
      <dgm:spPr>
        <a:ln>
          <a:headEnd type="arrow" w="med" len="med"/>
          <a:tailEnd type="none" w="med" len="med"/>
        </a:ln>
      </dgm:spPr>
      <dgm:t>
        <a:bodyPr/>
        <a:lstStyle/>
        <a:p>
          <a:endParaRPr lang="zh-TW" altLang="en-US" sz="1800"/>
        </a:p>
      </dgm:t>
    </dgm:pt>
    <dgm:pt modelId="{85645BA2-AA54-4223-8536-D8D74E9A70AB}" type="sibTrans" cxnId="{46952790-983C-4F99-A1D2-717B7B337618}">
      <dgm:prSet/>
      <dgm:spPr/>
      <dgm:t>
        <a:bodyPr/>
        <a:lstStyle/>
        <a:p>
          <a:endParaRPr lang="zh-TW" altLang="en-US" sz="1800"/>
        </a:p>
      </dgm:t>
    </dgm:pt>
    <dgm:pt modelId="{C3B4688D-C48A-434C-B6AA-D18C4A34AB3A}">
      <dgm:prSet custT="1"/>
      <dgm:spPr>
        <a:solidFill>
          <a:schemeClr val="accent1">
            <a:lumMod val="60000"/>
            <a:lumOff val="40000"/>
          </a:schemeClr>
        </a:solidFill>
      </dgm:spPr>
      <dgm:t>
        <a:bodyPr/>
        <a:lstStyle/>
        <a:p>
          <a:r>
            <a:rPr lang="zh-TW" altLang="en-US" sz="1800" b="1" dirty="0" smtClean="0"/>
            <a:t>個人因素</a:t>
          </a:r>
          <a:endParaRPr lang="zh-TW" altLang="en-US" sz="1800" b="1" dirty="0"/>
        </a:p>
      </dgm:t>
    </dgm:pt>
    <dgm:pt modelId="{01F70227-A530-402B-8234-6219BA5042E2}" type="parTrans" cxnId="{F02825E9-B5A4-458C-9D96-8E69F624F7CF}">
      <dgm:prSet custT="1"/>
      <dgm:spPr>
        <a:ln>
          <a:headEnd type="arrow" w="med" len="med"/>
          <a:tailEnd type="none" w="med" len="med"/>
        </a:ln>
      </dgm:spPr>
      <dgm:t>
        <a:bodyPr/>
        <a:lstStyle/>
        <a:p>
          <a:endParaRPr lang="zh-TW" altLang="en-US" sz="1800"/>
        </a:p>
      </dgm:t>
    </dgm:pt>
    <dgm:pt modelId="{234511DF-5FE2-415F-8B99-1CD1536A966D}" type="sibTrans" cxnId="{F02825E9-B5A4-458C-9D96-8E69F624F7CF}">
      <dgm:prSet/>
      <dgm:spPr/>
      <dgm:t>
        <a:bodyPr/>
        <a:lstStyle/>
        <a:p>
          <a:endParaRPr lang="zh-TW" altLang="en-US" sz="1800"/>
        </a:p>
      </dgm:t>
    </dgm:pt>
    <dgm:pt modelId="{16186FFD-89C3-46F4-ADBA-7185FD48D91C}">
      <dgm:prSet custT="1"/>
      <dgm:spPr>
        <a:ln w="76200">
          <a:noFill/>
        </a:ln>
      </dgm:spPr>
      <dgm:t>
        <a:bodyPr/>
        <a:lstStyle/>
        <a:p>
          <a:endParaRPr lang="zh-TW" altLang="en-US" sz="18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1800"/>
        </a:p>
      </dgm:t>
    </dgm:pt>
    <dgm:pt modelId="{1E97B1ED-08A6-4144-B705-BB9FBA158754}" type="sibTrans" cxnId="{96BA9BCF-402E-4ED6-B87E-56E893F4783F}">
      <dgm:prSet/>
      <dgm:spPr/>
      <dgm:t>
        <a:bodyPr/>
        <a:lstStyle/>
        <a:p>
          <a:endParaRPr lang="zh-TW" altLang="en-US" sz="1800"/>
        </a:p>
      </dgm:t>
    </dgm:pt>
    <dgm:pt modelId="{DDF18D35-313E-4A1B-9239-7EFB8F379B8A}">
      <dgm:prSet phldrT="[文字]" custT="1"/>
      <dgm:spPr>
        <a:solidFill>
          <a:schemeClr val="accent1">
            <a:lumMod val="60000"/>
            <a:lumOff val="40000"/>
          </a:schemeClr>
        </a:solidFill>
      </dgm:spPr>
      <dgm:t>
        <a:bodyPr/>
        <a:lstStyle/>
        <a:p>
          <a:r>
            <a:rPr lang="zh-TW" altLang="en-US" sz="1800" b="1" dirty="0" smtClean="0"/>
            <a:t>家庭因素</a:t>
          </a:r>
          <a:endParaRPr lang="zh-TW" altLang="en-US" sz="18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1800"/>
        </a:p>
      </dgm:t>
    </dgm:pt>
    <dgm:pt modelId="{7CCDED68-B116-42BE-B6AE-861CC783C9DF}" type="sibTrans" cxnId="{4484F090-12F2-46FC-B7E7-DCDE0129A5CB}">
      <dgm:prSet/>
      <dgm:spPr/>
      <dgm:t>
        <a:bodyPr/>
        <a:lstStyle/>
        <a:p>
          <a:endParaRPr lang="zh-TW" altLang="en-US" sz="1800"/>
        </a:p>
      </dgm:t>
    </dgm:pt>
    <dgm:pt modelId="{A4C563F9-E6A0-48E7-8E69-35A1821E6EB8}">
      <dgm:prSet phldrT="[文字]" custT="1"/>
      <dgm:spPr>
        <a:solidFill>
          <a:schemeClr val="accent1">
            <a:lumMod val="60000"/>
            <a:lumOff val="40000"/>
          </a:schemeClr>
        </a:solidFill>
      </dgm:spPr>
      <dgm:t>
        <a:bodyPr/>
        <a:lstStyle/>
        <a:p>
          <a:r>
            <a:rPr lang="zh-TW" altLang="en-US" sz="1800" b="1" dirty="0" smtClean="0"/>
            <a:t>環境因素</a:t>
          </a:r>
          <a:endParaRPr lang="zh-TW" altLang="en-US" sz="18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1800"/>
        </a:p>
      </dgm:t>
    </dgm:pt>
    <dgm:pt modelId="{AEA04189-0609-4D70-B052-DEBCC6C3B8F3}" type="sibTrans" cxnId="{50756AC3-66C1-4731-8F88-21F173D3E5E8}">
      <dgm:prSet/>
      <dgm:spPr/>
      <dgm:t>
        <a:bodyPr/>
        <a:lstStyle/>
        <a:p>
          <a:endParaRPr lang="zh-TW" altLang="en-US" sz="18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E8990771-0AD1-49BF-AEEC-AF285D20BE92}" type="pres">
      <dgm:prSet presAssocID="{1CBCAC3F-78B8-4B08-9F47-0DC367D652A4}" presName="conn2-1" presStyleLbl="parChTrans1D2" presStyleIdx="0" presStyleCnt="5"/>
      <dgm:spPr/>
      <dgm:t>
        <a:bodyPr/>
        <a:lstStyle/>
        <a:p>
          <a:endParaRPr lang="zh-TW" altLang="en-US"/>
        </a:p>
      </dgm:t>
    </dgm:pt>
    <dgm:pt modelId="{EDC28D5A-D9B9-4108-8F31-2C7E129D8758}" type="pres">
      <dgm:prSet presAssocID="{1CBCAC3F-78B8-4B08-9F47-0DC367D652A4}" presName="connTx" presStyleLbl="parChTrans1D2" presStyleIdx="0" presStyleCnt="5"/>
      <dgm:spPr/>
      <dgm:t>
        <a:bodyPr/>
        <a:lstStyle/>
        <a:p>
          <a:endParaRPr lang="zh-TW" altLang="en-US"/>
        </a:p>
      </dgm:t>
    </dgm:pt>
    <dgm:pt modelId="{973FA2BE-C2F2-448D-BC61-0565ABAC7A56}" type="pres">
      <dgm:prSet presAssocID="{33D69353-7A2A-4AC8-AE9D-9EC3BB9309B0}" presName="root2" presStyleCnt="0"/>
      <dgm:spPr/>
    </dgm:pt>
    <dgm:pt modelId="{945D33A7-B4DD-4F85-9BAC-AC07F4125A1B}" type="pres">
      <dgm:prSet presAssocID="{33D69353-7A2A-4AC8-AE9D-9EC3BB9309B0}" presName="LevelTwoTextNode" presStyleLbl="node2" presStyleIdx="0" presStyleCnt="5">
        <dgm:presLayoutVars>
          <dgm:chPref val="3"/>
        </dgm:presLayoutVars>
      </dgm:prSet>
      <dgm:spPr/>
      <dgm:t>
        <a:bodyPr/>
        <a:lstStyle/>
        <a:p>
          <a:endParaRPr lang="zh-TW" altLang="en-US"/>
        </a:p>
      </dgm:t>
    </dgm:pt>
    <dgm:pt modelId="{B6CF1D58-19AC-44DD-9D8E-7DAE0E10D3A5}" type="pres">
      <dgm:prSet presAssocID="{33D69353-7A2A-4AC8-AE9D-9EC3BB9309B0}" presName="level3hierChild" presStyleCnt="0"/>
      <dgm:spPr/>
    </dgm:pt>
    <dgm:pt modelId="{630EB17A-65BF-45EC-8232-E19E7BF0C37C}" type="pres">
      <dgm:prSet presAssocID="{A4249EB3-D980-4C64-A546-4E29CD4A4E26}" presName="conn2-1" presStyleLbl="parChTrans1D3" presStyleIdx="0" presStyleCnt="5"/>
      <dgm:spPr/>
      <dgm:t>
        <a:bodyPr/>
        <a:lstStyle/>
        <a:p>
          <a:endParaRPr lang="zh-TW" altLang="en-US"/>
        </a:p>
      </dgm:t>
    </dgm:pt>
    <dgm:pt modelId="{F4DFB4FA-A738-465F-9012-8A9B08AB26A4}" type="pres">
      <dgm:prSet presAssocID="{A4249EB3-D980-4C64-A546-4E29CD4A4E26}" presName="connTx" presStyleLbl="parChTrans1D3" presStyleIdx="0" presStyleCnt="5"/>
      <dgm:spPr/>
      <dgm:t>
        <a:bodyPr/>
        <a:lstStyle/>
        <a:p>
          <a:endParaRPr lang="zh-TW" altLang="en-US"/>
        </a:p>
      </dgm:t>
    </dgm:pt>
    <dgm:pt modelId="{80462CE3-78EF-4973-BF01-0F4EFBC9A72B}" type="pres">
      <dgm:prSet presAssocID="{846E4908-22EA-4179-8238-07631B18C354}" presName="root2" presStyleCnt="0"/>
      <dgm:spPr/>
    </dgm:pt>
    <dgm:pt modelId="{9F0E2A4A-A541-481A-B198-AB0E0C6C0585}" type="pres">
      <dgm:prSet presAssocID="{846E4908-22EA-4179-8238-07631B18C354}" presName="LevelTwoTextNode" presStyleLbl="node3" presStyleIdx="0" presStyleCnt="5" custLinFactX="-100000" custLinFactNeighborX="-197029" custLinFactNeighborY="61843">
        <dgm:presLayoutVars>
          <dgm:chPref val="3"/>
        </dgm:presLayoutVars>
      </dgm:prSet>
      <dgm:spPr/>
      <dgm:t>
        <a:bodyPr/>
        <a:lstStyle/>
        <a:p>
          <a:endParaRPr lang="zh-TW" altLang="en-US"/>
        </a:p>
      </dgm:t>
    </dgm:pt>
    <dgm:pt modelId="{7FA3EAC4-5B4F-4292-BE72-01F8BF3E7B10}" type="pres">
      <dgm:prSet presAssocID="{846E4908-22EA-4179-8238-07631B18C354}" presName="level3hierChild" presStyleCnt="0"/>
      <dgm:spPr/>
    </dgm:pt>
    <dgm:pt modelId="{1480DA27-4B3D-4A9C-B94D-E369A08E474D}" type="pres">
      <dgm:prSet presAssocID="{C6612B27-AEA9-4682-96C8-D63932E62D8D}" presName="conn2-1" presStyleLbl="parChTrans1D2" presStyleIdx="1" presStyleCnt="5"/>
      <dgm:spPr/>
      <dgm:t>
        <a:bodyPr/>
        <a:lstStyle/>
        <a:p>
          <a:endParaRPr lang="zh-TW" altLang="en-US"/>
        </a:p>
      </dgm:t>
    </dgm:pt>
    <dgm:pt modelId="{0CE69007-0228-42C6-83C9-D9B21507B463}" type="pres">
      <dgm:prSet presAssocID="{C6612B27-AEA9-4682-96C8-D63932E62D8D}" presName="connTx" presStyleLbl="parChTrans1D2" presStyleIdx="1" presStyleCnt="5"/>
      <dgm:spPr/>
      <dgm:t>
        <a:bodyPr/>
        <a:lstStyle/>
        <a:p>
          <a:endParaRPr lang="zh-TW" altLang="en-US"/>
        </a:p>
      </dgm:t>
    </dgm:pt>
    <dgm:pt modelId="{E08EA222-9CCE-4840-93DB-4F90343DFC74}" type="pres">
      <dgm:prSet presAssocID="{D089125E-861B-4852-B748-C329C395BB5D}" presName="root2" presStyleCnt="0"/>
      <dgm:spPr/>
    </dgm:pt>
    <dgm:pt modelId="{0E352596-1D10-4666-B561-22093937CE2D}" type="pres">
      <dgm:prSet presAssocID="{D089125E-861B-4852-B748-C329C395BB5D}" presName="LevelTwoTextNode" presStyleLbl="node2" presStyleIdx="1" presStyleCnt="5">
        <dgm:presLayoutVars>
          <dgm:chPref val="3"/>
        </dgm:presLayoutVars>
      </dgm:prSet>
      <dgm:spPr/>
      <dgm:t>
        <a:bodyPr/>
        <a:lstStyle/>
        <a:p>
          <a:endParaRPr lang="zh-TW" altLang="en-US"/>
        </a:p>
      </dgm:t>
    </dgm:pt>
    <dgm:pt modelId="{BD8ABBDF-DF1F-4EAF-86A9-26C05105C694}" type="pres">
      <dgm:prSet presAssocID="{D089125E-861B-4852-B748-C329C395BB5D}" presName="level3hierChild" presStyleCnt="0"/>
      <dgm:spPr/>
    </dgm:pt>
    <dgm:pt modelId="{929746D5-709B-4280-937C-8CE71DDB6168}" type="pres">
      <dgm:prSet presAssocID="{3477C91B-B4FE-44A7-90DE-BF76E200F4CE}" presName="conn2-1" presStyleLbl="parChTrans1D3" presStyleIdx="1" presStyleCnt="5"/>
      <dgm:spPr/>
      <dgm:t>
        <a:bodyPr/>
        <a:lstStyle/>
        <a:p>
          <a:endParaRPr lang="zh-TW" altLang="en-US"/>
        </a:p>
      </dgm:t>
    </dgm:pt>
    <dgm:pt modelId="{A803D9BA-5F08-48B3-B9F9-92230C95125C}" type="pres">
      <dgm:prSet presAssocID="{3477C91B-B4FE-44A7-90DE-BF76E200F4CE}" presName="connTx" presStyleLbl="parChTrans1D3" presStyleIdx="1" presStyleCnt="5"/>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3" presStyleIdx="1" presStyleCnt="5" custScaleX="117077">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4" presStyleIdx="0" presStyleCnt="6"/>
      <dgm:spPr/>
      <dgm:t>
        <a:bodyPr/>
        <a:lstStyle/>
        <a:p>
          <a:endParaRPr lang="zh-TW" altLang="en-US"/>
        </a:p>
      </dgm:t>
    </dgm:pt>
    <dgm:pt modelId="{545382E5-4B8F-4CFC-B268-D1DFFBDBFF2B}" type="pres">
      <dgm:prSet presAssocID="{01F70227-A530-402B-8234-6219BA5042E2}" presName="connTx" presStyleLbl="parChTrans1D4" presStyleIdx="0" presStyleCnt="6"/>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4" presStyleIdx="0" presStyleCnt="6" custLinFactX="-39922" custLinFactNeighborX="-100000" custLinFactNeighborY="-51809">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2" presStyleCnt="5"/>
      <dgm:spPr/>
      <dgm:t>
        <a:bodyPr/>
        <a:lstStyle/>
        <a:p>
          <a:endParaRPr lang="zh-TW" altLang="en-US"/>
        </a:p>
      </dgm:t>
    </dgm:pt>
    <dgm:pt modelId="{5404C6D6-DD51-4359-8C03-B8113ED8EDFD}" type="pres">
      <dgm:prSet presAssocID="{084F58EE-6BED-4962-B2ED-F426142D8721}" presName="connTx" presStyleLbl="parChTrans1D2" presStyleIdx="2" presStyleCnt="5"/>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2" presStyleCnt="5">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9E76D467-266F-4DE1-B898-6E6B7BF536DE}" type="pres">
      <dgm:prSet presAssocID="{C1AC5209-44C1-43D6-BA16-6849CE276FD9}" presName="conn2-1" presStyleLbl="parChTrans1D3" presStyleIdx="2" presStyleCnt="5"/>
      <dgm:spPr/>
      <dgm:t>
        <a:bodyPr/>
        <a:lstStyle/>
        <a:p>
          <a:endParaRPr lang="zh-TW" altLang="en-US"/>
        </a:p>
      </dgm:t>
    </dgm:pt>
    <dgm:pt modelId="{FF0FD984-9CE8-438B-8671-53E4202B90F2}" type="pres">
      <dgm:prSet presAssocID="{C1AC5209-44C1-43D6-BA16-6849CE276FD9}" presName="connTx" presStyleLbl="parChTrans1D3" presStyleIdx="2" presStyleCnt="5"/>
      <dgm:spPr/>
      <dgm:t>
        <a:bodyPr/>
        <a:lstStyle/>
        <a:p>
          <a:endParaRPr lang="zh-TW" altLang="en-US"/>
        </a:p>
      </dgm:t>
    </dgm:pt>
    <dgm:pt modelId="{C7ABE8C7-268F-46A8-98A5-02187F68DE39}" type="pres">
      <dgm:prSet presAssocID="{AB0EEF4B-C2CB-4160-B82F-402303B03599}" presName="root2" presStyleCnt="0"/>
      <dgm:spPr/>
    </dgm:pt>
    <dgm:pt modelId="{22D81887-1AC7-4BA5-9FA0-55DE04F8C382}" type="pres">
      <dgm:prSet presAssocID="{AB0EEF4B-C2CB-4160-B82F-402303B03599}" presName="LevelTwoTextNode" presStyleLbl="node3" presStyleIdx="2" presStyleCnt="5" custScaleX="191277">
        <dgm:presLayoutVars>
          <dgm:chPref val="3"/>
        </dgm:presLayoutVars>
      </dgm:prSet>
      <dgm:spPr/>
      <dgm:t>
        <a:bodyPr/>
        <a:lstStyle/>
        <a:p>
          <a:endParaRPr lang="zh-TW" altLang="en-US"/>
        </a:p>
      </dgm:t>
    </dgm:pt>
    <dgm:pt modelId="{579B2FB4-2912-49E6-A68D-19E894C64F82}" type="pres">
      <dgm:prSet presAssocID="{AB0EEF4B-C2CB-4160-B82F-402303B03599}" presName="level3hierChild" presStyleCnt="0"/>
      <dgm:spPr/>
    </dgm:pt>
    <dgm:pt modelId="{7ED45ADE-6167-4D05-A39F-59126AA99A20}" type="pres">
      <dgm:prSet presAssocID="{CA67246D-3D99-401C-B9B3-7511348ED059}" presName="conn2-1" presStyleLbl="parChTrans1D4" presStyleIdx="1" presStyleCnt="6"/>
      <dgm:spPr/>
      <dgm:t>
        <a:bodyPr/>
        <a:lstStyle/>
        <a:p>
          <a:endParaRPr lang="zh-TW" altLang="en-US"/>
        </a:p>
      </dgm:t>
    </dgm:pt>
    <dgm:pt modelId="{D085AF94-BFD2-49BE-9059-5A91A2011D2A}" type="pres">
      <dgm:prSet presAssocID="{CA67246D-3D99-401C-B9B3-7511348ED059}" presName="connTx" presStyleLbl="parChTrans1D4" presStyleIdx="1" presStyleCnt="6"/>
      <dgm:spPr/>
      <dgm:t>
        <a:bodyPr/>
        <a:lstStyle/>
        <a:p>
          <a:endParaRPr lang="zh-TW" altLang="en-US"/>
        </a:p>
      </dgm:t>
    </dgm:pt>
    <dgm:pt modelId="{3E256BE5-F431-46CB-A2DC-2C468B326B17}" type="pres">
      <dgm:prSet presAssocID="{0351EE3B-5902-4166-AE6E-621160CA22F5}" presName="root2" presStyleCnt="0"/>
      <dgm:spPr/>
    </dgm:pt>
    <dgm:pt modelId="{FB1AA183-08FB-482C-9F50-58681A781874}" type="pres">
      <dgm:prSet presAssocID="{0351EE3B-5902-4166-AE6E-621160CA22F5}" presName="LevelTwoTextNode" presStyleLbl="node4" presStyleIdx="1" presStyleCnt="6" custLinFactNeighborX="1004">
        <dgm:presLayoutVars>
          <dgm:chPref val="3"/>
        </dgm:presLayoutVars>
      </dgm:prSet>
      <dgm:spPr/>
      <dgm:t>
        <a:bodyPr/>
        <a:lstStyle/>
        <a:p>
          <a:endParaRPr lang="zh-TW" altLang="en-US"/>
        </a:p>
      </dgm:t>
    </dgm:pt>
    <dgm:pt modelId="{F2FA70AF-17C5-4684-91B6-3896CAD4709F}" type="pres">
      <dgm:prSet presAssocID="{0351EE3B-5902-4166-AE6E-621160CA22F5}" presName="level3hierChild" presStyleCnt="0"/>
      <dgm:spPr/>
    </dgm:pt>
    <dgm:pt modelId="{50F76C4E-E45F-45F2-A481-41B2A8793CC2}" type="pres">
      <dgm:prSet presAssocID="{07A2E1E9-5390-4423-9305-54CA1D44876E}" presName="conn2-1" presStyleLbl="parChTrans1D4" presStyleIdx="2" presStyleCnt="6"/>
      <dgm:spPr/>
      <dgm:t>
        <a:bodyPr/>
        <a:lstStyle/>
        <a:p>
          <a:endParaRPr lang="zh-TW" altLang="en-US"/>
        </a:p>
      </dgm:t>
    </dgm:pt>
    <dgm:pt modelId="{E02D31FD-9681-480C-A9EF-0F8D1EF77BEE}" type="pres">
      <dgm:prSet presAssocID="{07A2E1E9-5390-4423-9305-54CA1D44876E}" presName="connTx" presStyleLbl="parChTrans1D4" presStyleIdx="2" presStyleCnt="6"/>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4" presStyleIdx="2" presStyleCnt="6" custLinFactNeighborX="-78498" custLinFactNeighborY="70201">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A6B2826-5B65-4D65-AD10-310D725A5269}" type="pres">
      <dgm:prSet presAssocID="{F05BDC7A-7673-4F8A-9A23-C414A9CB479C}" presName="conn2-1" presStyleLbl="parChTrans1D2" presStyleIdx="3" presStyleCnt="5"/>
      <dgm:spPr/>
      <dgm:t>
        <a:bodyPr/>
        <a:lstStyle/>
        <a:p>
          <a:endParaRPr lang="zh-TW" altLang="en-US"/>
        </a:p>
      </dgm:t>
    </dgm:pt>
    <dgm:pt modelId="{9972B7F1-F87D-4D1C-88E9-05041C7C9FB4}" type="pres">
      <dgm:prSet presAssocID="{F05BDC7A-7673-4F8A-9A23-C414A9CB479C}" presName="connTx" presStyleLbl="parChTrans1D2" presStyleIdx="3" presStyleCnt="5"/>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3" presStyleCnt="5">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98711067-26F8-46FF-BBF9-689E19033D3A}" type="pres">
      <dgm:prSet presAssocID="{5E8F5C93-7780-4FB3-847E-2269AC93C886}" presName="conn2-1" presStyleLbl="parChTrans1D3" presStyleIdx="3" presStyleCnt="5"/>
      <dgm:spPr/>
      <dgm:t>
        <a:bodyPr/>
        <a:lstStyle/>
        <a:p>
          <a:endParaRPr lang="zh-TW" altLang="en-US"/>
        </a:p>
      </dgm:t>
    </dgm:pt>
    <dgm:pt modelId="{E1B8458F-8861-4E0F-A61C-17D6F8951CAE}" type="pres">
      <dgm:prSet presAssocID="{5E8F5C93-7780-4FB3-847E-2269AC93C886}" presName="connTx" presStyleLbl="parChTrans1D3" presStyleIdx="3" presStyleCnt="5"/>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3" presStyleIdx="3" presStyleCnt="5" custScaleX="209767">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4" presStyleIdx="3" presStyleCnt="6"/>
      <dgm:spPr/>
      <dgm:t>
        <a:bodyPr/>
        <a:lstStyle/>
        <a:p>
          <a:endParaRPr lang="zh-TW" altLang="en-US"/>
        </a:p>
      </dgm:t>
    </dgm:pt>
    <dgm:pt modelId="{141F8DA5-CDA6-46FF-BFE6-F9837B17ABE7}" type="pres">
      <dgm:prSet presAssocID="{58B89735-0196-48CA-877A-8E7E2F10832C}" presName="connTx" presStyleLbl="parChTrans1D4" presStyleIdx="3" presStyleCnt="6"/>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4" presStyleIdx="3" presStyleCnt="6" custLinFactX="-81919" custLinFactNeighborX="-100000" custLinFactNeighborY="-45126">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C7130EA1-8ECE-4BE8-8DEF-6C563EC4D7B2}" type="pres">
      <dgm:prSet presAssocID="{16F23305-B5F8-438E-85C9-E05D9E55F65A}" presName="conn2-1" presStyleLbl="parChTrans1D2" presStyleIdx="4" presStyleCnt="5"/>
      <dgm:spPr/>
      <dgm:t>
        <a:bodyPr/>
        <a:lstStyle/>
        <a:p>
          <a:endParaRPr lang="zh-TW" altLang="en-US"/>
        </a:p>
      </dgm:t>
    </dgm:pt>
    <dgm:pt modelId="{DA7A7BD9-0A4A-4F3C-819B-9F18D8285D2A}" type="pres">
      <dgm:prSet presAssocID="{16F23305-B5F8-438E-85C9-E05D9E55F65A}" presName="connTx" presStyleLbl="parChTrans1D2" presStyleIdx="4" presStyleCnt="5"/>
      <dgm:spPr/>
      <dgm:t>
        <a:bodyPr/>
        <a:lstStyle/>
        <a:p>
          <a:endParaRPr lang="zh-TW" altLang="en-US"/>
        </a:p>
      </dgm:t>
    </dgm:pt>
    <dgm:pt modelId="{C8EC9611-4CE8-4FD4-9EF2-256DD003FF69}" type="pres">
      <dgm:prSet presAssocID="{E29C38B8-6325-4937-84FA-0FEB78BB803A}" presName="root2" presStyleCnt="0"/>
      <dgm:spPr/>
    </dgm:pt>
    <dgm:pt modelId="{5121CE31-69AC-4B9D-8553-A79D9F769CAF}" type="pres">
      <dgm:prSet presAssocID="{E29C38B8-6325-4937-84FA-0FEB78BB803A}" presName="LevelTwoTextNode" presStyleLbl="node2" presStyleIdx="4" presStyleCnt="5">
        <dgm:presLayoutVars>
          <dgm:chPref val="3"/>
        </dgm:presLayoutVars>
      </dgm:prSet>
      <dgm:spPr/>
      <dgm:t>
        <a:bodyPr/>
        <a:lstStyle/>
        <a:p>
          <a:endParaRPr lang="zh-TW" altLang="en-US"/>
        </a:p>
      </dgm:t>
    </dgm:pt>
    <dgm:pt modelId="{C9C57410-FF80-4299-AFD1-BDAE3C99CBBB}" type="pres">
      <dgm:prSet presAssocID="{E29C38B8-6325-4937-84FA-0FEB78BB803A}" presName="level3hierChild" presStyleCnt="0"/>
      <dgm:spPr/>
    </dgm:pt>
    <dgm:pt modelId="{37050ACF-9858-48E0-8625-7FF63B3CECEE}" type="pres">
      <dgm:prSet presAssocID="{2EFD8250-A047-41B4-AE57-BE4175A49A67}" presName="conn2-1" presStyleLbl="parChTrans1D3" presStyleIdx="4" presStyleCnt="5"/>
      <dgm:spPr/>
      <dgm:t>
        <a:bodyPr/>
        <a:lstStyle/>
        <a:p>
          <a:endParaRPr lang="zh-TW" altLang="en-US"/>
        </a:p>
      </dgm:t>
    </dgm:pt>
    <dgm:pt modelId="{C54DB856-92AC-4E55-9CAC-226E8CBE4471}" type="pres">
      <dgm:prSet presAssocID="{2EFD8250-A047-41B4-AE57-BE4175A49A67}" presName="connTx" presStyleLbl="parChTrans1D3" presStyleIdx="4" presStyleCnt="5"/>
      <dgm:spPr/>
      <dgm:t>
        <a:bodyPr/>
        <a:lstStyle/>
        <a:p>
          <a:endParaRPr lang="zh-TW" altLang="en-US"/>
        </a:p>
      </dgm:t>
    </dgm:pt>
    <dgm:pt modelId="{50DC9A3F-A93D-4C45-903C-DD6F9D8F60B4}" type="pres">
      <dgm:prSet presAssocID="{639AA816-09F9-4EE6-A947-187FA391C1C9}" presName="root2" presStyleCnt="0"/>
      <dgm:spPr/>
    </dgm:pt>
    <dgm:pt modelId="{AAFA36D5-2ED8-4C52-B8A0-032017A29AA8}" type="pres">
      <dgm:prSet presAssocID="{639AA816-09F9-4EE6-A947-187FA391C1C9}" presName="LevelTwoTextNode" presStyleLbl="node3" presStyleIdx="4" presStyleCnt="5">
        <dgm:presLayoutVars>
          <dgm:chPref val="3"/>
        </dgm:presLayoutVars>
      </dgm:prSet>
      <dgm:spPr/>
      <dgm:t>
        <a:bodyPr/>
        <a:lstStyle/>
        <a:p>
          <a:endParaRPr lang="zh-TW" altLang="en-US"/>
        </a:p>
      </dgm:t>
    </dgm:pt>
    <dgm:pt modelId="{9EDFC14C-A299-4457-A5F7-2A637F714E03}" type="pres">
      <dgm:prSet presAssocID="{639AA816-09F9-4EE6-A947-187FA391C1C9}" presName="level3hierChild" presStyleCnt="0"/>
      <dgm:spPr/>
    </dgm:pt>
    <dgm:pt modelId="{366BB584-A6A1-4C8A-BE4F-6563E202AE8E}" type="pres">
      <dgm:prSet presAssocID="{C79C4AA5-B0D9-4533-8969-0CAFC173FB17}" presName="conn2-1" presStyleLbl="parChTrans1D4" presStyleIdx="4" presStyleCnt="6"/>
      <dgm:spPr/>
      <dgm:t>
        <a:bodyPr/>
        <a:lstStyle/>
        <a:p>
          <a:endParaRPr lang="zh-TW" altLang="en-US"/>
        </a:p>
      </dgm:t>
    </dgm:pt>
    <dgm:pt modelId="{AD0D1097-A4B6-4788-9845-C0769065D38F}" type="pres">
      <dgm:prSet presAssocID="{C79C4AA5-B0D9-4533-8969-0CAFC173FB17}" presName="connTx" presStyleLbl="parChTrans1D4" presStyleIdx="4" presStyleCnt="6"/>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4" presStyleIdx="4" presStyleCnt="6" custScaleX="141565">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4" presStyleIdx="5" presStyleCnt="6"/>
      <dgm:spPr/>
      <dgm:t>
        <a:bodyPr/>
        <a:lstStyle/>
        <a:p>
          <a:endParaRPr lang="zh-TW" altLang="en-US"/>
        </a:p>
      </dgm:t>
    </dgm:pt>
    <dgm:pt modelId="{E7F80291-EFFE-4802-9936-173E8BCCC922}" type="pres">
      <dgm:prSet presAssocID="{CA1A70FE-B8EE-4C85-BA7B-F2D656A551BD}" presName="connTx" presStyleLbl="parChTrans1D4" presStyleIdx="5" presStyleCnt="6"/>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4" presStyleIdx="5" presStyleCnt="6">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BF8F62F1-4CD8-42A8-9155-45C95AA2BC2D}" type="presOf" srcId="{5E8F5C93-7780-4FB3-847E-2269AC93C886}" destId="{E1B8458F-8861-4E0F-A61C-17D6F8951CAE}" srcOrd="1" destOrd="0" presId="urn:microsoft.com/office/officeart/2005/8/layout/hierarchy2"/>
    <dgm:cxn modelId="{D6454FA9-775C-4F24-8B56-040392D7D410}" srcId="{41B436EC-513F-4100-9BBA-B88136188C91}" destId="{AB0EEF4B-C2CB-4160-B82F-402303B03599}" srcOrd="0" destOrd="0" parTransId="{C1AC5209-44C1-43D6-BA16-6849CE276FD9}" sibTransId="{82F911A2-A00C-4F39-856A-16F7FAEE97CF}"/>
    <dgm:cxn modelId="{96BA9BCF-402E-4ED6-B87E-56E893F4783F}" srcId="{0351EE3B-5902-4166-AE6E-621160CA22F5}" destId="{16186FFD-89C3-46F4-ADBA-7185FD48D91C}" srcOrd="0" destOrd="0" parTransId="{07A2E1E9-5390-4423-9305-54CA1D44876E}" sibTransId="{1E97B1ED-08A6-4144-B705-BB9FBA158754}"/>
    <dgm:cxn modelId="{FEC9411F-F9CF-49D7-AAFC-7A122C13A368}" srcId="{E29C38B8-6325-4937-84FA-0FEB78BB803A}" destId="{639AA816-09F9-4EE6-A947-187FA391C1C9}" srcOrd="0" destOrd="0" parTransId="{2EFD8250-A047-41B4-AE57-BE4175A49A67}" sibTransId="{75FDA1F2-E6F2-4D50-B562-F70DF40C08D5}"/>
    <dgm:cxn modelId="{B3534B4C-FFE9-43C1-AE48-DBB376BF614E}" type="presOf" srcId="{16F23305-B5F8-438E-85C9-E05D9E55F65A}" destId="{C7130EA1-8ECE-4BE8-8DEF-6C563EC4D7B2}" srcOrd="0" destOrd="0" presId="urn:microsoft.com/office/officeart/2005/8/layout/hierarchy2"/>
    <dgm:cxn modelId="{B777099F-340B-4DD0-8D25-C62250E9AD4B}" type="presOf" srcId="{CA1A70FE-B8EE-4C85-BA7B-F2D656A551BD}" destId="{E7F80291-EFFE-4802-9936-173E8BCCC922}" srcOrd="1" destOrd="0" presId="urn:microsoft.com/office/officeart/2005/8/layout/hierarchy2"/>
    <dgm:cxn modelId="{2B78F000-8AEA-488F-B9FB-4AEDC3C1EECF}" type="presOf" srcId="{084F58EE-6BED-4962-B2ED-F426142D8721}" destId="{5E0B4552-FCAF-4B35-BFD6-4C306F6EC941}" srcOrd="0" destOrd="0" presId="urn:microsoft.com/office/officeart/2005/8/layout/hierarchy2"/>
    <dgm:cxn modelId="{5A8AA6C7-3E20-47AC-873A-E023DCEF8E0D}" srcId="{AD02F610-0F01-40E5-B034-8CD769BFB054}" destId="{631EA78F-338D-410F-B66C-B50FB41077E0}" srcOrd="3" destOrd="0" parTransId="{F05BDC7A-7673-4F8A-9A23-C414A9CB479C}" sibTransId="{803A7865-DF70-491D-8135-FD596F8197F1}"/>
    <dgm:cxn modelId="{05295577-3EED-4B8E-826F-47D1D51E9A6D}" type="presOf" srcId="{5E8F5C93-7780-4FB3-847E-2269AC93C886}" destId="{98711067-26F8-46FF-BBF9-689E19033D3A}" srcOrd="0" destOrd="0" presId="urn:microsoft.com/office/officeart/2005/8/layout/hierarchy2"/>
    <dgm:cxn modelId="{E28D7AE4-4173-4DCB-9ED9-C34F6FC2D900}" type="presOf" srcId="{01F70227-A530-402B-8234-6219BA5042E2}" destId="{17604756-666B-4FFD-A5D0-993A95C11835}" srcOrd="0" destOrd="0" presId="urn:microsoft.com/office/officeart/2005/8/layout/hierarchy2"/>
    <dgm:cxn modelId="{51445B30-896F-4AA5-97A9-668AB2ED8837}" type="presOf" srcId="{C1AC5209-44C1-43D6-BA16-6849CE276FD9}" destId="{FF0FD984-9CE8-438B-8671-53E4202B90F2}" srcOrd="1"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C7FB0EDA-7039-48FC-855D-0349594C5E12}" srcId="{D089125E-861B-4852-B748-C329C395BB5D}" destId="{C8DB921C-AE56-4AF2-890A-D2625B608FF1}" srcOrd="0" destOrd="0" parTransId="{3477C91B-B4FE-44A7-90DE-BF76E200F4CE}" sibTransId="{9C7BC97E-B0FE-436F-A995-CCC606EA77AB}"/>
    <dgm:cxn modelId="{AEB3287D-4BDB-4D35-9F21-2CACCB507A61}" type="presOf" srcId="{1CBCAC3F-78B8-4B08-9F47-0DC367D652A4}" destId="{EDC28D5A-D9B9-4108-8F31-2C7E129D8758}"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59855FE3-C0FC-41F6-9D44-145799762DEE}" type="presOf" srcId="{2EFD8250-A047-41B4-AE57-BE4175A49A67}" destId="{37050ACF-9858-48E0-8625-7FF63B3CECEE}" srcOrd="0" destOrd="0" presId="urn:microsoft.com/office/officeart/2005/8/layout/hierarchy2"/>
    <dgm:cxn modelId="{731379D2-AA08-4E35-986B-885F512E6A5A}" type="presOf" srcId="{D089125E-861B-4852-B748-C329C395BB5D}" destId="{0E352596-1D10-4666-B561-22093937CE2D}" srcOrd="0" destOrd="0" presId="urn:microsoft.com/office/officeart/2005/8/layout/hierarchy2"/>
    <dgm:cxn modelId="{7BC74FD1-30EB-4E0A-BAF8-8477D1947A0E}" type="presOf" srcId="{F05BDC7A-7673-4F8A-9A23-C414A9CB479C}" destId="{9972B7F1-F87D-4D1C-88E9-05041C7C9FB4}" srcOrd="1" destOrd="0" presId="urn:microsoft.com/office/officeart/2005/8/layout/hierarchy2"/>
    <dgm:cxn modelId="{1221CF92-60A0-425D-8FDB-82BD66DE5E2A}" type="presOf" srcId="{01F70227-A530-402B-8234-6219BA5042E2}" destId="{545382E5-4B8F-4CFC-B268-D1DFFBDBFF2B}" srcOrd="1" destOrd="0" presId="urn:microsoft.com/office/officeart/2005/8/layout/hierarchy2"/>
    <dgm:cxn modelId="{6BBE870B-418A-4ACA-831B-0B9BE56C1794}" type="presOf" srcId="{DDF18D35-313E-4A1B-9239-7EFB8F379B8A}" destId="{B7D8A6B4-4091-4348-9E1D-F389E321DB97}" srcOrd="0" destOrd="0" presId="urn:microsoft.com/office/officeart/2005/8/layout/hierarchy2"/>
    <dgm:cxn modelId="{56DA3C8D-E617-4341-8633-9A5AD7C99056}" type="presOf" srcId="{C79C4AA5-B0D9-4533-8969-0CAFC173FB17}" destId="{366BB584-A6A1-4C8A-BE4F-6563E202AE8E}" srcOrd="0" destOrd="0" presId="urn:microsoft.com/office/officeart/2005/8/layout/hierarchy2"/>
    <dgm:cxn modelId="{8DD0422C-0B55-483E-B561-DE10A361B490}" type="presOf" srcId="{084F58EE-6BED-4962-B2ED-F426142D8721}" destId="{5404C6D6-DD51-4359-8C03-B8113ED8EDFD}" srcOrd="1" destOrd="0" presId="urn:microsoft.com/office/officeart/2005/8/layout/hierarchy2"/>
    <dgm:cxn modelId="{796D4B56-FE41-4EAE-80C5-B9EBDD81C8B5}" type="presOf" srcId="{631EA78F-338D-410F-B66C-B50FB41077E0}" destId="{7C1F40D1-17A1-4D5F-A291-44A50467D9F6}" srcOrd="0" destOrd="0" presId="urn:microsoft.com/office/officeart/2005/8/layout/hierarchy2"/>
    <dgm:cxn modelId="{B8516E4D-2881-4BF2-8014-4B12F5FD6A22}" srcId="{AD02F610-0F01-40E5-B034-8CD769BFB054}" destId="{41B436EC-513F-4100-9BBA-B88136188C91}" srcOrd="2" destOrd="0" parTransId="{084F58EE-6BED-4962-B2ED-F426142D8721}" sibTransId="{073A4D02-B7B0-435D-B002-1D1939F24440}"/>
    <dgm:cxn modelId="{C992447D-FCA6-497B-B41D-F16CA8ACEBC0}" type="presOf" srcId="{0351EE3B-5902-4166-AE6E-621160CA22F5}" destId="{FB1AA183-08FB-482C-9F50-58681A781874}" srcOrd="0" destOrd="0" presId="urn:microsoft.com/office/officeart/2005/8/layout/hierarchy2"/>
    <dgm:cxn modelId="{19BBD5A3-614C-451C-952C-F6BF719D34AA}" srcId="{631EA78F-338D-410F-B66C-B50FB41077E0}" destId="{91E5D4E2-D611-44A4-9B78-03C5E1320207}" srcOrd="0" destOrd="0" parTransId="{5E8F5C93-7780-4FB3-847E-2269AC93C886}" sibTransId="{C829C036-37E5-40C8-B34A-7ADC476535F6}"/>
    <dgm:cxn modelId="{BA52F373-39CA-4648-9636-811B0ED4F1EC}" type="presOf" srcId="{33D69353-7A2A-4AC8-AE9D-9EC3BB9309B0}" destId="{945D33A7-B4DD-4F85-9BAC-AC07F4125A1B}" srcOrd="0" destOrd="0" presId="urn:microsoft.com/office/officeart/2005/8/layout/hierarchy2"/>
    <dgm:cxn modelId="{30CF8E12-BD9D-4C4F-B446-BF6AE234DB1E}" type="presOf" srcId="{639AA816-09F9-4EE6-A947-187FA391C1C9}" destId="{AAFA36D5-2ED8-4C52-B8A0-032017A29AA8}" srcOrd="0" destOrd="0" presId="urn:microsoft.com/office/officeart/2005/8/layout/hierarchy2"/>
    <dgm:cxn modelId="{F8659451-5983-4D6C-A8A2-29C0F00A48B2}" srcId="{AB0EEF4B-C2CB-4160-B82F-402303B03599}" destId="{0351EE3B-5902-4166-AE6E-621160CA22F5}" srcOrd="0" destOrd="0" parTransId="{CA67246D-3D99-401C-B9B3-7511348ED059}" sibTransId="{7BCB1CB0-CD38-47C5-B6FB-904B258BE2E9}"/>
    <dgm:cxn modelId="{C1EC02F6-F232-4EF8-AEF0-8CA164A35207}" type="presOf" srcId="{DBCE5E31-7E17-448A-B6C7-4E83E1FC8984}" destId="{56CA99F2-01DB-402F-91DD-ED7C7C882D73}" srcOrd="0" destOrd="0" presId="urn:microsoft.com/office/officeart/2005/8/layout/hierarchy2"/>
    <dgm:cxn modelId="{A1A552C2-2642-49F7-A3CC-2F052DDC9606}" srcId="{AD02F610-0F01-40E5-B034-8CD769BFB054}" destId="{E29C38B8-6325-4937-84FA-0FEB78BB803A}" srcOrd="4" destOrd="0" parTransId="{16F23305-B5F8-438E-85C9-E05D9E55F65A}" sibTransId="{216B5732-0B68-4C52-98C8-6373665DCCF2}"/>
    <dgm:cxn modelId="{77DA3F42-F4FB-435C-995D-A291E021FFA6}" type="presOf" srcId="{07A2E1E9-5390-4423-9305-54CA1D44876E}" destId="{50F76C4E-E45F-45F2-A481-41B2A8793CC2}" srcOrd="0" destOrd="0" presId="urn:microsoft.com/office/officeart/2005/8/layout/hierarchy2"/>
    <dgm:cxn modelId="{9617989A-90C9-4D84-AD1E-BDFAFBEE6F43}" type="presOf" srcId="{CA1A70FE-B8EE-4C85-BA7B-F2D656A551BD}" destId="{7357BBFB-67D7-474F-B5A4-F4EA7ED4E802}" srcOrd="0" destOrd="0" presId="urn:microsoft.com/office/officeart/2005/8/layout/hierarchy2"/>
    <dgm:cxn modelId="{A298DA25-222A-43C0-A48E-49298864D614}" type="presOf" srcId="{846E4908-22EA-4179-8238-07631B18C354}" destId="{9F0E2A4A-A541-481A-B198-AB0E0C6C0585}" srcOrd="0" destOrd="0" presId="urn:microsoft.com/office/officeart/2005/8/layout/hierarchy2"/>
    <dgm:cxn modelId="{8C8BDF44-D133-47A7-9011-BFF9BC9C2D53}" type="presOf" srcId="{CA67246D-3D99-401C-B9B3-7511348ED059}" destId="{7ED45ADE-6167-4D05-A39F-59126AA99A20}" srcOrd="0"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10A99D6F-B564-41A6-A271-FA198EC72846}" type="presOf" srcId="{2EFD8250-A047-41B4-AE57-BE4175A49A67}" destId="{C54DB856-92AC-4E55-9CAC-226E8CBE4471}" srcOrd="1" destOrd="0" presId="urn:microsoft.com/office/officeart/2005/8/layout/hierarchy2"/>
    <dgm:cxn modelId="{2F725CDA-FFBD-4A5D-8BF6-E14247F3B0F2}" type="presOf" srcId="{C6612B27-AEA9-4682-96C8-D63932E62D8D}" destId="{0CE69007-0228-42C6-83C9-D9B21507B463}"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44B338AC-783B-492F-AB38-1E157FFFEA91}" type="presOf" srcId="{F05BDC7A-7673-4F8A-9A23-C414A9CB479C}" destId="{9A6B2826-5B65-4D65-AD10-310D725A5269}" srcOrd="0" destOrd="0" presId="urn:microsoft.com/office/officeart/2005/8/layout/hierarchy2"/>
    <dgm:cxn modelId="{4E61CCB4-8FBE-4256-AEA2-9BBAB8CFCB71}" srcId="{639AA816-09F9-4EE6-A947-187FA391C1C9}" destId="{DBCE5E31-7E17-448A-B6C7-4E83E1FC8984}" srcOrd="0" destOrd="0" parTransId="{C79C4AA5-B0D9-4533-8969-0CAFC173FB17}" sibTransId="{E842AEA3-07A5-4410-B436-A46798AAE6AF}"/>
    <dgm:cxn modelId="{47448CDE-8D51-4A1E-AD47-488A154DBC9D}" type="presOf" srcId="{3477C91B-B4FE-44A7-90DE-BF76E200F4CE}" destId="{A803D9BA-5F08-48B3-B9F9-92230C95125C}" srcOrd="1" destOrd="0" presId="urn:microsoft.com/office/officeart/2005/8/layout/hierarchy2"/>
    <dgm:cxn modelId="{43D4511E-7688-405F-916D-5CC8CE14B99A}" type="presOf" srcId="{C79C4AA5-B0D9-4533-8969-0CAFC173FB17}" destId="{AD0D1097-A4B6-4788-9845-C0769065D38F}" srcOrd="1"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B3E085B5-35AC-4BDE-9B5A-2B419D8B8068}" srcId="{AD02F610-0F01-40E5-B034-8CD769BFB054}" destId="{D089125E-861B-4852-B748-C329C395BB5D}" srcOrd="1" destOrd="0" parTransId="{C6612B27-AEA9-4682-96C8-D63932E62D8D}" sibTransId="{477AD0E5-557E-4A4B-B0BE-8B8BE7CC2914}"/>
    <dgm:cxn modelId="{3F2B9883-4B65-41EB-8599-E2D146252BF0}" type="presOf" srcId="{16F23305-B5F8-438E-85C9-E05D9E55F65A}" destId="{DA7A7BD9-0A4A-4F3C-819B-9F18D8285D2A}" srcOrd="1" destOrd="0" presId="urn:microsoft.com/office/officeart/2005/8/layout/hierarchy2"/>
    <dgm:cxn modelId="{3144E004-2C9C-4888-9233-EA6B38A24CA6}" srcId="{AD02F610-0F01-40E5-B034-8CD769BFB054}" destId="{33D69353-7A2A-4AC8-AE9D-9EC3BB9309B0}" srcOrd="0" destOrd="0" parTransId="{1CBCAC3F-78B8-4B08-9F47-0DC367D652A4}" sibTransId="{2B5103AC-1345-4CF3-BF12-68DDF2F333A8}"/>
    <dgm:cxn modelId="{46952790-983C-4F99-A1D2-717B7B337618}" srcId="{33D69353-7A2A-4AC8-AE9D-9EC3BB9309B0}" destId="{846E4908-22EA-4179-8238-07631B18C354}" srcOrd="0" destOrd="0" parTransId="{A4249EB3-D980-4C64-A546-4E29CD4A4E26}" sibTransId="{85645BA2-AA54-4223-8536-D8D74E9A70AB}"/>
    <dgm:cxn modelId="{A3894F25-E379-4755-9D94-3DD29C6E09C3}" type="presOf" srcId="{C8DB921C-AE56-4AF2-890A-D2625B608FF1}" destId="{7BAA7782-892A-476F-B13E-ECD285B08CD6}" srcOrd="0" destOrd="0" presId="urn:microsoft.com/office/officeart/2005/8/layout/hierarchy2"/>
    <dgm:cxn modelId="{EBE73965-3A95-4006-8B23-234BCB0E14C6}" type="presOf" srcId="{A4249EB3-D980-4C64-A546-4E29CD4A4E26}" destId="{F4DFB4FA-A738-465F-9012-8A9B08AB26A4}" srcOrd="1" destOrd="0" presId="urn:microsoft.com/office/officeart/2005/8/layout/hierarchy2"/>
    <dgm:cxn modelId="{0DB00585-F869-45F4-B55B-9A23843A1D84}" type="presOf" srcId="{3477C91B-B4FE-44A7-90DE-BF76E200F4CE}" destId="{929746D5-709B-4280-937C-8CE71DDB6168}" srcOrd="0" destOrd="0" presId="urn:microsoft.com/office/officeart/2005/8/layout/hierarchy2"/>
    <dgm:cxn modelId="{87CD6EBC-A60E-414C-8FEF-64401F79A7AD}" type="presOf" srcId="{CA67246D-3D99-401C-B9B3-7511348ED059}" destId="{D085AF94-BFD2-49BE-9059-5A91A2011D2A}" srcOrd="1" destOrd="0" presId="urn:microsoft.com/office/officeart/2005/8/layout/hierarchy2"/>
    <dgm:cxn modelId="{94228F0B-AB88-4708-8574-A290632166A3}" type="presOf" srcId="{C3B4688D-C48A-434C-B6AA-D18C4A34AB3A}" destId="{E37B5633-D030-41A2-BE81-E26824CBC153}" srcOrd="0" destOrd="0" presId="urn:microsoft.com/office/officeart/2005/8/layout/hierarchy2"/>
    <dgm:cxn modelId="{97D7C75B-BD4E-42C2-9D7F-0E2732CAEF08}" type="presOf" srcId="{58B89735-0196-48CA-877A-8E7E2F10832C}" destId="{92D7B898-2D70-4ED2-AE89-037D28148588}" srcOrd="0" destOrd="0" presId="urn:microsoft.com/office/officeart/2005/8/layout/hierarchy2"/>
    <dgm:cxn modelId="{B14E8FAE-0167-4626-9DC9-682415A4FA23}" type="presOf" srcId="{16186FFD-89C3-46F4-ADBA-7185FD48D91C}" destId="{B407E66D-D3A0-4316-B8FA-DBE9382C9595}" srcOrd="0" destOrd="0" presId="urn:microsoft.com/office/officeart/2005/8/layout/hierarchy2"/>
    <dgm:cxn modelId="{43D4CDE2-0E52-4DD7-B86A-194F93029987}" type="presOf" srcId="{C1AC5209-44C1-43D6-BA16-6849CE276FD9}" destId="{9E76D467-266F-4DE1-B898-6E6B7BF536DE}" srcOrd="0" destOrd="0" presId="urn:microsoft.com/office/officeart/2005/8/layout/hierarchy2"/>
    <dgm:cxn modelId="{A0C84D55-E23E-4F5A-B2CA-264B34758184}" type="presOf" srcId="{1CBCAC3F-78B8-4B08-9F47-0DC367D652A4}" destId="{E8990771-0AD1-49BF-AEEC-AF285D20BE92}" srcOrd="0" destOrd="0" presId="urn:microsoft.com/office/officeart/2005/8/layout/hierarchy2"/>
    <dgm:cxn modelId="{39252504-1ECD-461F-AEC8-87DBF42BEDF4}" type="presOf" srcId="{AB0EEF4B-C2CB-4160-B82F-402303B03599}" destId="{22D81887-1AC7-4BA5-9FA0-55DE04F8C382}" srcOrd="0" destOrd="0" presId="urn:microsoft.com/office/officeart/2005/8/layout/hierarchy2"/>
    <dgm:cxn modelId="{97BD72E5-478A-4A46-B6EF-667E43F86273}" type="presOf" srcId="{07A2E1E9-5390-4423-9305-54CA1D44876E}" destId="{E02D31FD-9681-480C-A9EF-0F8D1EF77BEE}" srcOrd="1" destOrd="0" presId="urn:microsoft.com/office/officeart/2005/8/layout/hierarchy2"/>
    <dgm:cxn modelId="{96593FF3-03CE-41B3-A918-6F8EB0AFE772}" type="presOf" srcId="{91E5D4E2-D611-44A4-9B78-03C5E1320207}" destId="{8C02769E-1CAF-49B3-97B7-3949909D7FC4}" srcOrd="0" destOrd="0" presId="urn:microsoft.com/office/officeart/2005/8/layout/hierarchy2"/>
    <dgm:cxn modelId="{D5BFFE19-4D8C-44E5-89FC-C9B72225091D}" type="presOf" srcId="{A4C563F9-E6A0-48E7-8E69-35A1821E6EB8}" destId="{9268D44F-E1A3-47BD-ADFC-CFF3DB714511}" srcOrd="0" destOrd="0" presId="urn:microsoft.com/office/officeart/2005/8/layout/hierarchy2"/>
    <dgm:cxn modelId="{D42349C7-77E0-4A4F-BAD8-0B4D6B8D30F9}" type="presOf" srcId="{C6612B27-AEA9-4682-96C8-D63932E62D8D}" destId="{1480DA27-4B3D-4A9C-B94D-E369A08E474D}" srcOrd="0" destOrd="0" presId="urn:microsoft.com/office/officeart/2005/8/layout/hierarchy2"/>
    <dgm:cxn modelId="{098AD284-4B9B-4919-AF93-AE17ECD2FDCC}" type="presOf" srcId="{E29C38B8-6325-4937-84FA-0FEB78BB803A}" destId="{5121CE31-69AC-4B9D-8553-A79D9F769CAF}" srcOrd="0" destOrd="0" presId="urn:microsoft.com/office/officeart/2005/8/layout/hierarchy2"/>
    <dgm:cxn modelId="{7754FA8A-820D-4E62-98B3-E1B9B8E4DDD9}" type="presOf" srcId="{A4249EB3-D980-4C64-A546-4E29CD4A4E26}" destId="{630EB17A-65BF-45EC-8232-E19E7BF0C37C}" srcOrd="0" destOrd="0" presId="urn:microsoft.com/office/officeart/2005/8/layout/hierarchy2"/>
    <dgm:cxn modelId="{B0ACAAE8-8EA5-4850-A862-1AD545CDE6FB}" type="presOf" srcId="{58B89735-0196-48CA-877A-8E7E2F10832C}" destId="{141F8DA5-CDA6-46FF-BFE6-F9837B17ABE7}" srcOrd="1"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E962E3C-B37F-4D43-A9C5-0251E1E65CDE}" type="presParOf" srcId="{83C11B1B-88F0-4B36-8644-AD5B0DC8E461}" destId="{E8990771-0AD1-49BF-AEEC-AF285D20BE92}" srcOrd="0" destOrd="0" presId="urn:microsoft.com/office/officeart/2005/8/layout/hierarchy2"/>
    <dgm:cxn modelId="{353BD97B-1732-4476-ACCD-1F8962CB55AF}" type="presParOf" srcId="{E8990771-0AD1-49BF-AEEC-AF285D20BE92}" destId="{EDC28D5A-D9B9-4108-8F31-2C7E129D8758}" srcOrd="0" destOrd="0" presId="urn:microsoft.com/office/officeart/2005/8/layout/hierarchy2"/>
    <dgm:cxn modelId="{70CEF10E-9D27-4681-9097-6FD87E4EDB69}" type="presParOf" srcId="{83C11B1B-88F0-4B36-8644-AD5B0DC8E461}" destId="{973FA2BE-C2F2-448D-BC61-0565ABAC7A56}" srcOrd="1" destOrd="0" presId="urn:microsoft.com/office/officeart/2005/8/layout/hierarchy2"/>
    <dgm:cxn modelId="{9BE6E77F-7384-4D28-A390-17D248BEE0A9}" type="presParOf" srcId="{973FA2BE-C2F2-448D-BC61-0565ABAC7A56}" destId="{945D33A7-B4DD-4F85-9BAC-AC07F4125A1B}" srcOrd="0" destOrd="0" presId="urn:microsoft.com/office/officeart/2005/8/layout/hierarchy2"/>
    <dgm:cxn modelId="{235A6697-19F9-4199-A2BD-149CA64A9B0E}" type="presParOf" srcId="{973FA2BE-C2F2-448D-BC61-0565ABAC7A56}" destId="{B6CF1D58-19AC-44DD-9D8E-7DAE0E10D3A5}" srcOrd="1" destOrd="0" presId="urn:microsoft.com/office/officeart/2005/8/layout/hierarchy2"/>
    <dgm:cxn modelId="{0D974A24-3FE0-4E4B-8746-4D16B182A82B}" type="presParOf" srcId="{B6CF1D58-19AC-44DD-9D8E-7DAE0E10D3A5}" destId="{630EB17A-65BF-45EC-8232-E19E7BF0C37C}" srcOrd="0" destOrd="0" presId="urn:microsoft.com/office/officeart/2005/8/layout/hierarchy2"/>
    <dgm:cxn modelId="{45EB6C1F-AD38-42E6-8A92-FA6583FAB72F}" type="presParOf" srcId="{630EB17A-65BF-45EC-8232-E19E7BF0C37C}" destId="{F4DFB4FA-A738-465F-9012-8A9B08AB26A4}" srcOrd="0" destOrd="0" presId="urn:microsoft.com/office/officeart/2005/8/layout/hierarchy2"/>
    <dgm:cxn modelId="{4B14D692-3CED-4D3B-883D-6040C66C2D3E}" type="presParOf" srcId="{B6CF1D58-19AC-44DD-9D8E-7DAE0E10D3A5}" destId="{80462CE3-78EF-4973-BF01-0F4EFBC9A72B}" srcOrd="1" destOrd="0" presId="urn:microsoft.com/office/officeart/2005/8/layout/hierarchy2"/>
    <dgm:cxn modelId="{52F9D780-C80E-41C4-AEAD-33B58B81685D}" type="presParOf" srcId="{80462CE3-78EF-4973-BF01-0F4EFBC9A72B}" destId="{9F0E2A4A-A541-481A-B198-AB0E0C6C0585}" srcOrd="0" destOrd="0" presId="urn:microsoft.com/office/officeart/2005/8/layout/hierarchy2"/>
    <dgm:cxn modelId="{D5BD3EBE-CBF0-4610-8890-6EAA1597076C}" type="presParOf" srcId="{80462CE3-78EF-4973-BF01-0F4EFBC9A72B}" destId="{7FA3EAC4-5B4F-4292-BE72-01F8BF3E7B10}" srcOrd="1" destOrd="0" presId="urn:microsoft.com/office/officeart/2005/8/layout/hierarchy2"/>
    <dgm:cxn modelId="{95FA7418-CC9F-427F-86A1-4FA98E880403}" type="presParOf" srcId="{83C11B1B-88F0-4B36-8644-AD5B0DC8E461}" destId="{1480DA27-4B3D-4A9C-B94D-E369A08E474D}" srcOrd="2" destOrd="0" presId="urn:microsoft.com/office/officeart/2005/8/layout/hierarchy2"/>
    <dgm:cxn modelId="{991B0E16-61D2-4117-99A3-3035168C22A4}" type="presParOf" srcId="{1480DA27-4B3D-4A9C-B94D-E369A08E474D}" destId="{0CE69007-0228-42C6-83C9-D9B21507B463}" srcOrd="0" destOrd="0" presId="urn:microsoft.com/office/officeart/2005/8/layout/hierarchy2"/>
    <dgm:cxn modelId="{BB94EA4D-D0E3-4811-8107-31EB76C27F75}" type="presParOf" srcId="{83C11B1B-88F0-4B36-8644-AD5B0DC8E461}" destId="{E08EA222-9CCE-4840-93DB-4F90343DFC74}" srcOrd="3" destOrd="0" presId="urn:microsoft.com/office/officeart/2005/8/layout/hierarchy2"/>
    <dgm:cxn modelId="{81315187-9F4B-47D1-81B1-62D53A92CE32}" type="presParOf" srcId="{E08EA222-9CCE-4840-93DB-4F90343DFC74}" destId="{0E352596-1D10-4666-B561-22093937CE2D}" srcOrd="0" destOrd="0" presId="urn:microsoft.com/office/officeart/2005/8/layout/hierarchy2"/>
    <dgm:cxn modelId="{6D3C7951-72F5-478A-8FC6-4731BE6D27B0}" type="presParOf" srcId="{E08EA222-9CCE-4840-93DB-4F90343DFC74}" destId="{BD8ABBDF-DF1F-4EAF-86A9-26C05105C694}" srcOrd="1" destOrd="0" presId="urn:microsoft.com/office/officeart/2005/8/layout/hierarchy2"/>
    <dgm:cxn modelId="{322AE86B-E0C9-4496-89F8-FDE8D40E1336}" type="presParOf" srcId="{BD8ABBDF-DF1F-4EAF-86A9-26C05105C694}" destId="{929746D5-709B-4280-937C-8CE71DDB6168}" srcOrd="0" destOrd="0" presId="urn:microsoft.com/office/officeart/2005/8/layout/hierarchy2"/>
    <dgm:cxn modelId="{34EC1395-0B55-415F-869F-1A1D49D78EA6}" type="presParOf" srcId="{929746D5-709B-4280-937C-8CE71DDB6168}" destId="{A803D9BA-5F08-48B3-B9F9-92230C95125C}" srcOrd="0" destOrd="0" presId="urn:microsoft.com/office/officeart/2005/8/layout/hierarchy2"/>
    <dgm:cxn modelId="{A0B8BF2D-E645-4DC5-8775-60CD99B864A2}" type="presParOf" srcId="{BD8ABBDF-DF1F-4EAF-86A9-26C05105C694}" destId="{19665147-BB0C-43E9-B15C-70FB6B9149E3}" srcOrd="1" destOrd="0" presId="urn:microsoft.com/office/officeart/2005/8/layout/hierarchy2"/>
    <dgm:cxn modelId="{4305E02A-5F3F-4C9F-8284-634DE968002B}" type="presParOf" srcId="{19665147-BB0C-43E9-B15C-70FB6B9149E3}" destId="{7BAA7782-892A-476F-B13E-ECD285B08CD6}" srcOrd="0" destOrd="0" presId="urn:microsoft.com/office/officeart/2005/8/layout/hierarchy2"/>
    <dgm:cxn modelId="{0641FFA3-6EFC-4B18-912A-093E34F020E8}" type="presParOf" srcId="{19665147-BB0C-43E9-B15C-70FB6B9149E3}" destId="{ABE509DE-905F-419D-B2B2-F521D1F2F0D2}" srcOrd="1" destOrd="0" presId="urn:microsoft.com/office/officeart/2005/8/layout/hierarchy2"/>
    <dgm:cxn modelId="{499F1E95-3224-4286-860F-2FB2925A1509}" type="presParOf" srcId="{ABE509DE-905F-419D-B2B2-F521D1F2F0D2}" destId="{17604756-666B-4FFD-A5D0-993A95C11835}" srcOrd="0" destOrd="0" presId="urn:microsoft.com/office/officeart/2005/8/layout/hierarchy2"/>
    <dgm:cxn modelId="{2230B095-0FC5-4791-AA8E-C04AA434DDDD}" type="presParOf" srcId="{17604756-666B-4FFD-A5D0-993A95C11835}" destId="{545382E5-4B8F-4CFC-B268-D1DFFBDBFF2B}" srcOrd="0" destOrd="0" presId="urn:microsoft.com/office/officeart/2005/8/layout/hierarchy2"/>
    <dgm:cxn modelId="{B420DA73-938B-4A03-BA3A-5B37A718FF80}" type="presParOf" srcId="{ABE509DE-905F-419D-B2B2-F521D1F2F0D2}" destId="{088715D4-AC82-4DFB-8A88-35A78125CE5A}" srcOrd="1" destOrd="0" presId="urn:microsoft.com/office/officeart/2005/8/layout/hierarchy2"/>
    <dgm:cxn modelId="{765D5402-37D5-4046-BAF1-1D7E1151277B}" type="presParOf" srcId="{088715D4-AC82-4DFB-8A88-35A78125CE5A}" destId="{E37B5633-D030-41A2-BE81-E26824CBC153}" srcOrd="0" destOrd="0" presId="urn:microsoft.com/office/officeart/2005/8/layout/hierarchy2"/>
    <dgm:cxn modelId="{48F35F29-77E5-496F-88AB-B740B43FC504}"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4"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5"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583BB5F9-8334-492D-B20B-FF5565279BE8}" type="presParOf" srcId="{2F4E2F56-9082-4755-BD23-0528B2A0DE72}" destId="{9E76D467-266F-4DE1-B898-6E6B7BF536DE}" srcOrd="0" destOrd="0" presId="urn:microsoft.com/office/officeart/2005/8/layout/hierarchy2"/>
    <dgm:cxn modelId="{BD80B878-AFB0-44DA-85FB-D4AA4162CB65}" type="presParOf" srcId="{9E76D467-266F-4DE1-B898-6E6B7BF536DE}" destId="{FF0FD984-9CE8-438B-8671-53E4202B90F2}" srcOrd="0" destOrd="0" presId="urn:microsoft.com/office/officeart/2005/8/layout/hierarchy2"/>
    <dgm:cxn modelId="{679B1015-B69E-424C-A20A-C8E915510094}" type="presParOf" srcId="{2F4E2F56-9082-4755-BD23-0528B2A0DE72}" destId="{C7ABE8C7-268F-46A8-98A5-02187F68DE39}" srcOrd="1" destOrd="0" presId="urn:microsoft.com/office/officeart/2005/8/layout/hierarchy2"/>
    <dgm:cxn modelId="{3BFECD6B-E294-47C7-B239-955DE3C0E7CA}" type="presParOf" srcId="{C7ABE8C7-268F-46A8-98A5-02187F68DE39}" destId="{22D81887-1AC7-4BA5-9FA0-55DE04F8C382}" srcOrd="0" destOrd="0" presId="urn:microsoft.com/office/officeart/2005/8/layout/hierarchy2"/>
    <dgm:cxn modelId="{819E73B4-B855-4893-9B62-B0189583D142}" type="presParOf" srcId="{C7ABE8C7-268F-46A8-98A5-02187F68DE39}" destId="{579B2FB4-2912-49E6-A68D-19E894C64F82}" srcOrd="1" destOrd="0" presId="urn:microsoft.com/office/officeart/2005/8/layout/hierarchy2"/>
    <dgm:cxn modelId="{05054BE7-3319-41B6-BB90-DABFC3B9D0E6}" type="presParOf" srcId="{579B2FB4-2912-49E6-A68D-19E894C64F82}" destId="{7ED45ADE-6167-4D05-A39F-59126AA99A20}" srcOrd="0" destOrd="0" presId="urn:microsoft.com/office/officeart/2005/8/layout/hierarchy2"/>
    <dgm:cxn modelId="{D4DF1A41-5BC0-4645-9E9F-DE2DFE35DC3F}" type="presParOf" srcId="{7ED45ADE-6167-4D05-A39F-59126AA99A20}" destId="{D085AF94-BFD2-49BE-9059-5A91A2011D2A}" srcOrd="0" destOrd="0" presId="urn:microsoft.com/office/officeart/2005/8/layout/hierarchy2"/>
    <dgm:cxn modelId="{E6D73AC6-14A7-466F-9F8B-F3466646F6E0}" type="presParOf" srcId="{579B2FB4-2912-49E6-A68D-19E894C64F82}" destId="{3E256BE5-F431-46CB-A2DC-2C468B326B17}" srcOrd="1" destOrd="0" presId="urn:microsoft.com/office/officeart/2005/8/layout/hierarchy2"/>
    <dgm:cxn modelId="{5759413F-D469-4F38-8C82-C5C0EEE3F0DC}" type="presParOf" srcId="{3E256BE5-F431-46CB-A2DC-2C468B326B17}" destId="{FB1AA183-08FB-482C-9F50-58681A781874}" srcOrd="0" destOrd="0" presId="urn:microsoft.com/office/officeart/2005/8/layout/hierarchy2"/>
    <dgm:cxn modelId="{839DB4CF-54B9-478E-B1F5-D3FA62714126}" type="presParOf" srcId="{3E256BE5-F431-46CB-A2DC-2C468B326B17}" destId="{F2FA70AF-17C5-4684-91B6-3896CAD4709F}" srcOrd="1" destOrd="0" presId="urn:microsoft.com/office/officeart/2005/8/layout/hierarchy2"/>
    <dgm:cxn modelId="{EF3EDB34-4D24-44DD-9910-5DA31379D323}" type="presParOf" srcId="{F2FA70AF-17C5-4684-91B6-3896CAD4709F}" destId="{50F76C4E-E45F-45F2-A481-41B2A8793CC2}" srcOrd="0" destOrd="0" presId="urn:microsoft.com/office/officeart/2005/8/layout/hierarchy2"/>
    <dgm:cxn modelId="{9885950D-8236-4B32-824F-853048C52B0B}" type="presParOf" srcId="{50F76C4E-E45F-45F2-A481-41B2A8793CC2}" destId="{E02D31FD-9681-480C-A9EF-0F8D1EF77BEE}" srcOrd="0" destOrd="0" presId="urn:microsoft.com/office/officeart/2005/8/layout/hierarchy2"/>
    <dgm:cxn modelId="{9D9D3778-F058-4C21-B90E-4849AB5EBAC5}" type="presParOf" srcId="{F2FA70AF-17C5-4684-91B6-3896CAD4709F}" destId="{B23869F7-7A78-4124-963D-D2ED7F5B06DA}" srcOrd="1" destOrd="0" presId="urn:microsoft.com/office/officeart/2005/8/layout/hierarchy2"/>
    <dgm:cxn modelId="{72AFE058-D913-4C91-AB09-CDE972F87698}" type="presParOf" srcId="{B23869F7-7A78-4124-963D-D2ED7F5B06DA}" destId="{B407E66D-D3A0-4316-B8FA-DBE9382C9595}" srcOrd="0" destOrd="0" presId="urn:microsoft.com/office/officeart/2005/8/layout/hierarchy2"/>
    <dgm:cxn modelId="{48DFAA69-565E-414F-8A6B-5A981DD08D69}" type="presParOf" srcId="{B23869F7-7A78-4124-963D-D2ED7F5B06DA}" destId="{186F663E-0D86-4D71-9605-B0395D65A1B7}" srcOrd="1" destOrd="0" presId="urn:microsoft.com/office/officeart/2005/8/layout/hierarchy2"/>
    <dgm:cxn modelId="{257ED6A8-CB08-4709-BB13-FED6BD194576}" type="presParOf" srcId="{83C11B1B-88F0-4B36-8644-AD5B0DC8E461}" destId="{9A6B2826-5B65-4D65-AD10-310D725A5269}" srcOrd="6" destOrd="0" presId="urn:microsoft.com/office/officeart/2005/8/layout/hierarchy2"/>
    <dgm:cxn modelId="{7706D3B6-D1C2-4ABB-B489-A7B4895532BA}" type="presParOf" srcId="{9A6B2826-5B65-4D65-AD10-310D725A5269}" destId="{9972B7F1-F87D-4D1C-88E9-05041C7C9FB4}" srcOrd="0" destOrd="0" presId="urn:microsoft.com/office/officeart/2005/8/layout/hierarchy2"/>
    <dgm:cxn modelId="{43E428E5-5332-401F-AF53-C399CEAABB6F}" type="presParOf" srcId="{83C11B1B-88F0-4B36-8644-AD5B0DC8E461}" destId="{FD8E0C06-4B38-43F0-9C07-E5B10FD7145D}" srcOrd="7" destOrd="0" presId="urn:microsoft.com/office/officeart/2005/8/layout/hierarchy2"/>
    <dgm:cxn modelId="{518BC085-2064-497F-8696-FBC72D56EAE6}" type="presParOf" srcId="{FD8E0C06-4B38-43F0-9C07-E5B10FD7145D}" destId="{7C1F40D1-17A1-4D5F-A291-44A50467D9F6}" srcOrd="0" destOrd="0" presId="urn:microsoft.com/office/officeart/2005/8/layout/hierarchy2"/>
    <dgm:cxn modelId="{6A3E5DE0-4789-4DD8-981E-27E6A92F8A57}" type="presParOf" srcId="{FD8E0C06-4B38-43F0-9C07-E5B10FD7145D}" destId="{0A6E9D96-CEA5-4D09-A9BF-37A49D8E5BC2}" srcOrd="1" destOrd="0" presId="urn:microsoft.com/office/officeart/2005/8/layout/hierarchy2"/>
    <dgm:cxn modelId="{E64B2049-28DB-41A1-A276-917DACB15016}" type="presParOf" srcId="{0A6E9D96-CEA5-4D09-A9BF-37A49D8E5BC2}" destId="{98711067-26F8-46FF-BBF9-689E19033D3A}" srcOrd="0" destOrd="0" presId="urn:microsoft.com/office/officeart/2005/8/layout/hierarchy2"/>
    <dgm:cxn modelId="{DFA0304B-9D9D-4493-B0FF-39692526A659}" type="presParOf" srcId="{98711067-26F8-46FF-BBF9-689E19033D3A}" destId="{E1B8458F-8861-4E0F-A61C-17D6F8951CAE}" srcOrd="0" destOrd="0" presId="urn:microsoft.com/office/officeart/2005/8/layout/hierarchy2"/>
    <dgm:cxn modelId="{00A507F4-029A-49D7-8B55-5471729BC881}" type="presParOf" srcId="{0A6E9D96-CEA5-4D09-A9BF-37A49D8E5BC2}" destId="{1F0970F0-A3C8-4A55-9ECE-BE578442D9C3}" srcOrd="1" destOrd="0" presId="urn:microsoft.com/office/officeart/2005/8/layout/hierarchy2"/>
    <dgm:cxn modelId="{3AB6E327-FD01-4CD6-AC53-9F6A28D4B24B}" type="presParOf" srcId="{1F0970F0-A3C8-4A55-9ECE-BE578442D9C3}" destId="{8C02769E-1CAF-49B3-97B7-3949909D7FC4}" srcOrd="0" destOrd="0" presId="urn:microsoft.com/office/officeart/2005/8/layout/hierarchy2"/>
    <dgm:cxn modelId="{5CD42C6C-2354-433B-9EE4-B13ECC247FFE}" type="presParOf" srcId="{1F0970F0-A3C8-4A55-9ECE-BE578442D9C3}" destId="{812D464A-FC6F-47B0-8A4A-D490B8FCD1E4}" srcOrd="1" destOrd="0" presId="urn:microsoft.com/office/officeart/2005/8/layout/hierarchy2"/>
    <dgm:cxn modelId="{040F8FD9-C084-4DB9-AE36-8FE5F241D5C0}" type="presParOf" srcId="{812D464A-FC6F-47B0-8A4A-D490B8FCD1E4}" destId="{92D7B898-2D70-4ED2-AE89-037D28148588}" srcOrd="0" destOrd="0" presId="urn:microsoft.com/office/officeart/2005/8/layout/hierarchy2"/>
    <dgm:cxn modelId="{342F2730-7A7F-4D78-8733-DA46E143D6C7}" type="presParOf" srcId="{92D7B898-2D70-4ED2-AE89-037D28148588}" destId="{141F8DA5-CDA6-46FF-BFE6-F9837B17ABE7}" srcOrd="0" destOrd="0" presId="urn:microsoft.com/office/officeart/2005/8/layout/hierarchy2"/>
    <dgm:cxn modelId="{F7356C9E-94CC-4BC7-97CB-4B1140E3AC07}" type="presParOf" srcId="{812D464A-FC6F-47B0-8A4A-D490B8FCD1E4}" destId="{3013E15F-8960-4364-9264-AA9A1D64FC61}" srcOrd="1" destOrd="0" presId="urn:microsoft.com/office/officeart/2005/8/layout/hierarchy2"/>
    <dgm:cxn modelId="{4B64EFFB-D0AD-437E-ACA6-195E7D2E7AF9}" type="presParOf" srcId="{3013E15F-8960-4364-9264-AA9A1D64FC61}" destId="{B7D8A6B4-4091-4348-9E1D-F389E321DB97}" srcOrd="0" destOrd="0" presId="urn:microsoft.com/office/officeart/2005/8/layout/hierarchy2"/>
    <dgm:cxn modelId="{B97E42EF-FC3B-445B-8A5D-086D2D8FF72E}" type="presParOf" srcId="{3013E15F-8960-4364-9264-AA9A1D64FC61}" destId="{1BCE9458-1371-4BE3-81F5-08D849F9C56A}" srcOrd="1" destOrd="0" presId="urn:microsoft.com/office/officeart/2005/8/layout/hierarchy2"/>
    <dgm:cxn modelId="{C1D9DEC3-50BF-4E88-BA2F-AA1AD3B0E510}" type="presParOf" srcId="{83C11B1B-88F0-4B36-8644-AD5B0DC8E461}" destId="{C7130EA1-8ECE-4BE8-8DEF-6C563EC4D7B2}" srcOrd="8" destOrd="0" presId="urn:microsoft.com/office/officeart/2005/8/layout/hierarchy2"/>
    <dgm:cxn modelId="{8DF47A0B-E4C3-4338-88DC-7195CB8A5763}" type="presParOf" srcId="{C7130EA1-8ECE-4BE8-8DEF-6C563EC4D7B2}" destId="{DA7A7BD9-0A4A-4F3C-819B-9F18D8285D2A}" srcOrd="0" destOrd="0" presId="urn:microsoft.com/office/officeart/2005/8/layout/hierarchy2"/>
    <dgm:cxn modelId="{E8A82F0B-F26D-448C-B7DA-045C5154493D}" type="presParOf" srcId="{83C11B1B-88F0-4B36-8644-AD5B0DC8E461}" destId="{C8EC9611-4CE8-4FD4-9EF2-256DD003FF69}" srcOrd="9" destOrd="0" presId="urn:microsoft.com/office/officeart/2005/8/layout/hierarchy2"/>
    <dgm:cxn modelId="{CCE37170-D8E9-43BD-B5F4-0082FCC29CF3}" type="presParOf" srcId="{C8EC9611-4CE8-4FD4-9EF2-256DD003FF69}" destId="{5121CE31-69AC-4B9D-8553-A79D9F769CAF}" srcOrd="0" destOrd="0" presId="urn:microsoft.com/office/officeart/2005/8/layout/hierarchy2"/>
    <dgm:cxn modelId="{D749EFEF-27FA-4F1E-80F8-3B72B612B6CE}" type="presParOf" srcId="{C8EC9611-4CE8-4FD4-9EF2-256DD003FF69}" destId="{C9C57410-FF80-4299-AFD1-BDAE3C99CBBB}" srcOrd="1" destOrd="0" presId="urn:microsoft.com/office/officeart/2005/8/layout/hierarchy2"/>
    <dgm:cxn modelId="{A6F2A879-D15F-41B2-AC03-A30835CE491F}" type="presParOf" srcId="{C9C57410-FF80-4299-AFD1-BDAE3C99CBBB}" destId="{37050ACF-9858-48E0-8625-7FF63B3CECEE}" srcOrd="0" destOrd="0" presId="urn:microsoft.com/office/officeart/2005/8/layout/hierarchy2"/>
    <dgm:cxn modelId="{B7FDF5D9-89E8-49A9-A74E-4FE9D41CDDCA}" type="presParOf" srcId="{37050ACF-9858-48E0-8625-7FF63B3CECEE}" destId="{C54DB856-92AC-4E55-9CAC-226E8CBE4471}" srcOrd="0" destOrd="0" presId="urn:microsoft.com/office/officeart/2005/8/layout/hierarchy2"/>
    <dgm:cxn modelId="{231FFF3E-DA12-45E4-9F51-2EC20CE2B75D}" type="presParOf" srcId="{C9C57410-FF80-4299-AFD1-BDAE3C99CBBB}" destId="{50DC9A3F-A93D-4C45-903C-DD6F9D8F60B4}" srcOrd="1" destOrd="0" presId="urn:microsoft.com/office/officeart/2005/8/layout/hierarchy2"/>
    <dgm:cxn modelId="{0DE1840D-5165-435C-A7C8-5B62883C3D44}" type="presParOf" srcId="{50DC9A3F-A93D-4C45-903C-DD6F9D8F60B4}" destId="{AAFA36D5-2ED8-4C52-B8A0-032017A29AA8}" srcOrd="0" destOrd="0" presId="urn:microsoft.com/office/officeart/2005/8/layout/hierarchy2"/>
    <dgm:cxn modelId="{24A34884-B7BD-41D2-BDCA-F38A06C84736}" type="presParOf" srcId="{50DC9A3F-A93D-4C45-903C-DD6F9D8F60B4}" destId="{9EDFC14C-A299-4457-A5F7-2A637F714E03}" srcOrd="1" destOrd="0" presId="urn:microsoft.com/office/officeart/2005/8/layout/hierarchy2"/>
    <dgm:cxn modelId="{216B7261-DFDE-49E0-A671-C406668E62DB}" type="presParOf" srcId="{9EDFC14C-A299-4457-A5F7-2A637F714E03}" destId="{366BB584-A6A1-4C8A-BE4F-6563E202AE8E}" srcOrd="0" destOrd="0" presId="urn:microsoft.com/office/officeart/2005/8/layout/hierarchy2"/>
    <dgm:cxn modelId="{266AC211-E127-4D4D-8943-3D2EE42B0788}" type="presParOf" srcId="{366BB584-A6A1-4C8A-BE4F-6563E202AE8E}" destId="{AD0D1097-A4B6-4788-9845-C0769065D38F}" srcOrd="0" destOrd="0" presId="urn:microsoft.com/office/officeart/2005/8/layout/hierarchy2"/>
    <dgm:cxn modelId="{928A1BC6-2854-4F94-96AD-CF4B11E18AD6}" type="presParOf" srcId="{9EDFC14C-A299-4457-A5F7-2A637F714E03}" destId="{DB7283E3-2FF2-4EE4-8816-C4E099F4A83E}" srcOrd="1" destOrd="0" presId="urn:microsoft.com/office/officeart/2005/8/layout/hierarchy2"/>
    <dgm:cxn modelId="{D607FA87-A937-4B0B-87FF-58F40BB7CACA}" type="presParOf" srcId="{DB7283E3-2FF2-4EE4-8816-C4E099F4A83E}" destId="{56CA99F2-01DB-402F-91DD-ED7C7C882D73}" srcOrd="0" destOrd="0" presId="urn:microsoft.com/office/officeart/2005/8/layout/hierarchy2"/>
    <dgm:cxn modelId="{8DC15516-CE9F-458A-AE56-618034F4D3B9}" type="presParOf" srcId="{DB7283E3-2FF2-4EE4-8816-C4E099F4A83E}" destId="{2E384A49-846F-4AB7-B1D5-BAEF62192FA4}" srcOrd="1" destOrd="0" presId="urn:microsoft.com/office/officeart/2005/8/layout/hierarchy2"/>
    <dgm:cxn modelId="{FFABE3F3-2CFC-4363-BDD3-A1C907442790}" type="presParOf" srcId="{2E384A49-846F-4AB7-B1D5-BAEF62192FA4}" destId="{7357BBFB-67D7-474F-B5A4-F4EA7ED4E802}" srcOrd="0" destOrd="0" presId="urn:microsoft.com/office/officeart/2005/8/layout/hierarchy2"/>
    <dgm:cxn modelId="{0C683FE4-4855-4721-A731-7EC725820D99}" type="presParOf" srcId="{7357BBFB-67D7-474F-B5A4-F4EA7ED4E802}" destId="{E7F80291-EFFE-4802-9936-173E8BCCC922}" srcOrd="0" destOrd="0" presId="urn:microsoft.com/office/officeart/2005/8/layout/hierarchy2"/>
    <dgm:cxn modelId="{8947C297-C825-400F-9FCD-743A5B3183B0}" type="presParOf" srcId="{2E384A49-846F-4AB7-B1D5-BAEF62192FA4}" destId="{8CB57168-CAC0-402A-A98E-E88725095875}" srcOrd="1" destOrd="0" presId="urn:microsoft.com/office/officeart/2005/8/layout/hierarchy2"/>
    <dgm:cxn modelId="{05EE8DA0-145E-4E86-8CA4-B30BC7DC9896}" type="presParOf" srcId="{8CB57168-CAC0-402A-A98E-E88725095875}" destId="{9268D44F-E1A3-47BD-ADFC-CFF3DB714511}" srcOrd="0" destOrd="0" presId="urn:microsoft.com/office/officeart/2005/8/layout/hierarchy2"/>
    <dgm:cxn modelId="{502C27B6-86A4-4822-81E8-5CB336D18D7F}"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12F58D5-A9F3-43A6-9143-22B62C3387F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AD02F610-0F01-40E5-B034-8CD769BFB054}">
      <dgm:prSet phldrT="[文字]" custT="1"/>
      <dgm:spPr>
        <a:solidFill>
          <a:schemeClr val="accent1">
            <a:lumMod val="50000"/>
          </a:schemeClr>
        </a:solidFill>
      </dgm:spPr>
      <dgm:t>
        <a:bodyPr/>
        <a:lstStyle/>
        <a:p>
          <a:r>
            <a:rPr lang="zh-TW" altLang="en-US" sz="1800" b="1" dirty="0" smtClean="0"/>
            <a:t>朋友失約</a:t>
          </a:r>
          <a:endParaRPr lang="zh-TW" altLang="en-US" sz="1800" b="1" dirty="0"/>
        </a:p>
      </dgm:t>
    </dgm:pt>
    <dgm:pt modelId="{AADF3587-AA30-42A6-917D-5BDD02988BA2}" type="parTrans" cxnId="{66B2A2C7-8FF6-4B88-8381-D01B1D577C0B}">
      <dgm:prSet/>
      <dgm:spPr/>
      <dgm:t>
        <a:bodyPr/>
        <a:lstStyle/>
        <a:p>
          <a:endParaRPr lang="zh-TW" altLang="en-US" sz="1800" b="1"/>
        </a:p>
      </dgm:t>
    </dgm:pt>
    <dgm:pt modelId="{81402498-FC66-42F9-992C-703276E5B062}" type="sibTrans" cxnId="{66B2A2C7-8FF6-4B88-8381-D01B1D577C0B}">
      <dgm:prSet/>
      <dgm:spPr/>
      <dgm:t>
        <a:bodyPr/>
        <a:lstStyle/>
        <a:p>
          <a:endParaRPr lang="zh-TW" altLang="en-US" sz="1800" b="1"/>
        </a:p>
      </dgm:t>
    </dgm:pt>
    <dgm:pt modelId="{DBCE5E31-7E17-448A-B6C7-4E83E1FC8984}">
      <dgm:prSet phldrT="[文字]" custT="1"/>
      <dgm:spPr/>
      <dgm:t>
        <a:bodyPr/>
        <a:lstStyle/>
        <a:p>
          <a:endParaRPr lang="zh-TW" altLang="en-US" sz="1800" b="1" dirty="0"/>
        </a:p>
      </dgm:t>
    </dgm:pt>
    <dgm:pt modelId="{E842AEA3-07A5-4410-B436-A46798AAE6AF}" type="sibTrans" cxnId="{4E61CCB4-8FBE-4256-AEA2-9BBAB8CFCB71}">
      <dgm:prSet/>
      <dgm:spPr/>
      <dgm:t>
        <a:bodyPr/>
        <a:lstStyle/>
        <a:p>
          <a:endParaRPr lang="zh-TW" altLang="en-US" sz="1800" b="1"/>
        </a:p>
      </dgm:t>
    </dgm:pt>
    <dgm:pt modelId="{C79C4AA5-B0D9-4533-8969-0CAFC173FB17}" type="parTrans" cxnId="{4E61CCB4-8FBE-4256-AEA2-9BBAB8CFCB71}">
      <dgm:prSet custT="1"/>
      <dgm:spPr>
        <a:ln>
          <a:headEnd type="arrow" w="med" len="med"/>
          <a:tailEnd type="none" w="med" len="med"/>
        </a:ln>
      </dgm:spPr>
      <dgm:t>
        <a:bodyPr/>
        <a:lstStyle/>
        <a:p>
          <a:endParaRPr lang="zh-TW" altLang="en-US" sz="1800" b="1"/>
        </a:p>
      </dgm:t>
    </dgm:pt>
    <dgm:pt modelId="{631EA78F-338D-410F-B66C-B50FB41077E0}">
      <dgm:prSet phldrT="[文字]" custT="1"/>
      <dgm:spPr>
        <a:ln w="76200">
          <a:noFill/>
        </a:ln>
      </dgm:spPr>
      <dgm:t>
        <a:bodyPr/>
        <a:lstStyle/>
        <a:p>
          <a:r>
            <a:rPr lang="zh-TW" altLang="en-US" sz="1800" b="1" dirty="0" smtClean="0"/>
            <a:t>出席家庭</a:t>
          </a:r>
          <a:r>
            <a:rPr lang="en-US" altLang="zh-TW" sz="1800" b="1" dirty="0" smtClean="0"/>
            <a:t/>
          </a:r>
          <a:br>
            <a:rPr lang="en-US" altLang="zh-TW" sz="1800" b="1" dirty="0" smtClean="0"/>
          </a:br>
          <a:r>
            <a:rPr lang="zh-TW" altLang="en-US" sz="1800" b="1" dirty="0" smtClean="0"/>
            <a:t>聚餐</a:t>
          </a:r>
          <a:endParaRPr lang="zh-TW" altLang="en-US" sz="1800" b="1" dirty="0"/>
        </a:p>
      </dgm:t>
    </dgm:pt>
    <dgm:pt modelId="{803A7865-DF70-491D-8135-FD596F8197F1}" type="sibTrans" cxnId="{5A8AA6C7-3E20-47AC-873A-E023DCEF8E0D}">
      <dgm:prSet/>
      <dgm:spPr/>
      <dgm:t>
        <a:bodyPr/>
        <a:lstStyle/>
        <a:p>
          <a:endParaRPr lang="zh-TW" altLang="en-US" sz="1800" b="1"/>
        </a:p>
      </dgm:t>
    </dgm:pt>
    <dgm:pt modelId="{F05BDC7A-7673-4F8A-9A23-C414A9CB479C}" type="parTrans" cxnId="{5A8AA6C7-3E20-47AC-873A-E023DCEF8E0D}">
      <dgm:prSet custT="1"/>
      <dgm:spPr>
        <a:ln>
          <a:headEnd type="arrow" w="med" len="med"/>
          <a:tailEnd type="none" w="med" len="med"/>
        </a:ln>
      </dgm:spPr>
      <dgm:t>
        <a:bodyPr/>
        <a:lstStyle/>
        <a:p>
          <a:endParaRPr lang="zh-TW" altLang="en-US" sz="1800" b="1"/>
        </a:p>
      </dgm:t>
    </dgm:pt>
    <dgm:pt modelId="{41B436EC-513F-4100-9BBA-B88136188C91}">
      <dgm:prSet phldrT="[文字]" custT="1"/>
      <dgm:spPr/>
      <dgm:t>
        <a:bodyPr/>
        <a:lstStyle/>
        <a:p>
          <a:r>
            <a:rPr lang="zh-TW" altLang="en-US" sz="1800" b="1" dirty="0" smtClean="0"/>
            <a:t>父母不批准外出</a:t>
          </a:r>
          <a:endParaRPr lang="zh-TW" altLang="en-US" sz="1800" b="1" dirty="0"/>
        </a:p>
      </dgm:t>
    </dgm:pt>
    <dgm:pt modelId="{073A4D02-B7B0-435D-B002-1D1939F24440}" type="sibTrans" cxnId="{B8516E4D-2881-4BF2-8014-4B12F5FD6A22}">
      <dgm:prSet/>
      <dgm:spPr/>
      <dgm:t>
        <a:bodyPr/>
        <a:lstStyle/>
        <a:p>
          <a:endParaRPr lang="zh-TW" altLang="en-US" sz="1800" b="1"/>
        </a:p>
      </dgm:t>
    </dgm:pt>
    <dgm:pt modelId="{084F58EE-6BED-4962-B2ED-F426142D8721}" type="parTrans" cxnId="{B8516E4D-2881-4BF2-8014-4B12F5FD6A22}">
      <dgm:prSet custT="1"/>
      <dgm:spPr>
        <a:ln>
          <a:headEnd type="arrow" w="med" len="med"/>
          <a:tailEnd type="none" w="med" len="med"/>
        </a:ln>
      </dgm:spPr>
      <dgm:t>
        <a:bodyPr/>
        <a:lstStyle/>
        <a:p>
          <a:endParaRPr lang="zh-TW" altLang="en-US" sz="1800" b="1"/>
        </a:p>
      </dgm:t>
    </dgm:pt>
    <dgm:pt modelId="{D089125E-861B-4852-B748-C329C395BB5D}">
      <dgm:prSet phldrT="[文字]" custT="1"/>
      <dgm:spPr>
        <a:ln w="76200">
          <a:noFill/>
        </a:ln>
      </dgm:spPr>
      <dgm:t>
        <a:bodyPr/>
        <a:lstStyle/>
        <a:p>
          <a:r>
            <a:rPr lang="zh-TW" altLang="en-US" sz="1800" b="1" dirty="0" smtClean="0"/>
            <a:t>留在家中</a:t>
          </a:r>
          <a:r>
            <a:rPr lang="en-US" altLang="zh-TW" sz="1800" b="1" dirty="0" smtClean="0"/>
            <a:t/>
          </a:r>
          <a:br>
            <a:rPr lang="en-US" altLang="zh-TW" sz="1800" b="1" dirty="0" smtClean="0"/>
          </a:br>
          <a:r>
            <a:rPr lang="zh-TW" altLang="en-US" sz="1800" b="1" dirty="0" smtClean="0"/>
            <a:t>休息</a:t>
          </a:r>
          <a:endParaRPr lang="zh-TW" altLang="en-US" sz="1800" b="1" dirty="0"/>
        </a:p>
      </dgm:t>
    </dgm:pt>
    <dgm:pt modelId="{477AD0E5-557E-4A4B-B0BE-8B8BE7CC2914}" type="sibTrans" cxnId="{B3E085B5-35AC-4BDE-9B5A-2B419D8B8068}">
      <dgm:prSet/>
      <dgm:spPr/>
      <dgm:t>
        <a:bodyPr/>
        <a:lstStyle/>
        <a:p>
          <a:endParaRPr lang="zh-TW" altLang="en-US" sz="1800" b="1"/>
        </a:p>
      </dgm:t>
    </dgm:pt>
    <dgm:pt modelId="{C6612B27-AEA9-4682-96C8-D63932E62D8D}" type="parTrans" cxnId="{B3E085B5-35AC-4BDE-9B5A-2B419D8B8068}">
      <dgm:prSet custT="1"/>
      <dgm:spPr>
        <a:ln>
          <a:headEnd type="arrow" w="med" len="med"/>
          <a:tailEnd type="none" w="med" len="med"/>
        </a:ln>
      </dgm:spPr>
      <dgm:t>
        <a:bodyPr/>
        <a:lstStyle/>
        <a:p>
          <a:endParaRPr lang="zh-TW" altLang="en-US" sz="1800" b="1"/>
        </a:p>
      </dgm:t>
    </dgm:pt>
    <dgm:pt modelId="{C8DB921C-AE56-4AF2-890A-D2625B608FF1}">
      <dgm:prSet custT="1"/>
      <dgm:spPr/>
      <dgm:t>
        <a:bodyPr/>
        <a:lstStyle/>
        <a:p>
          <a:endParaRPr lang="zh-TW" altLang="en-US" sz="1800" b="1" dirty="0"/>
        </a:p>
      </dgm:t>
    </dgm:pt>
    <dgm:pt modelId="{3477C91B-B4FE-44A7-90DE-BF76E200F4CE}" type="parTrans" cxnId="{C7FB0EDA-7039-48FC-855D-0349594C5E12}">
      <dgm:prSet custT="1"/>
      <dgm:spPr>
        <a:ln>
          <a:headEnd type="arrow" w="med" len="med"/>
          <a:tailEnd type="none" w="med" len="med"/>
        </a:ln>
      </dgm:spPr>
      <dgm:t>
        <a:bodyPr/>
        <a:lstStyle/>
        <a:p>
          <a:endParaRPr lang="zh-TW" altLang="en-US" sz="1800"/>
        </a:p>
      </dgm:t>
    </dgm:pt>
    <dgm:pt modelId="{9C7BC97E-B0FE-436F-A995-CCC606EA77AB}" type="sibTrans" cxnId="{C7FB0EDA-7039-48FC-855D-0349594C5E12}">
      <dgm:prSet/>
      <dgm:spPr/>
      <dgm:t>
        <a:bodyPr/>
        <a:lstStyle/>
        <a:p>
          <a:endParaRPr lang="zh-TW" altLang="en-US" sz="1800"/>
        </a:p>
      </dgm:t>
    </dgm:pt>
    <dgm:pt modelId="{AB0EEF4B-C2CB-4160-B82F-402303B03599}">
      <dgm:prSet custT="1"/>
      <dgm:spPr>
        <a:ln w="76200">
          <a:noFill/>
        </a:ln>
      </dgm:spPr>
      <dgm:t>
        <a:bodyPr/>
        <a:lstStyle/>
        <a:p>
          <a:endParaRPr lang="zh-TW" altLang="en-US" sz="1800" b="1" dirty="0"/>
        </a:p>
      </dgm:t>
    </dgm:pt>
    <dgm:pt modelId="{82F911A2-A00C-4F39-856A-16F7FAEE97CF}" type="sibTrans" cxnId="{D6454FA9-775C-4F24-8B56-040392D7D410}">
      <dgm:prSet/>
      <dgm:spPr/>
      <dgm:t>
        <a:bodyPr/>
        <a:lstStyle/>
        <a:p>
          <a:endParaRPr lang="zh-TW" altLang="en-US" sz="1800"/>
        </a:p>
      </dgm:t>
    </dgm:pt>
    <dgm:pt modelId="{C1AC5209-44C1-43D6-BA16-6849CE276FD9}" type="parTrans" cxnId="{D6454FA9-775C-4F24-8B56-040392D7D410}">
      <dgm:prSet custT="1"/>
      <dgm:spPr>
        <a:ln>
          <a:headEnd type="arrow" w="med" len="med"/>
          <a:tailEnd type="none" w="med" len="med"/>
        </a:ln>
      </dgm:spPr>
      <dgm:t>
        <a:bodyPr/>
        <a:lstStyle/>
        <a:p>
          <a:endParaRPr lang="zh-TW" altLang="en-US" sz="1800"/>
        </a:p>
      </dgm:t>
    </dgm:pt>
    <dgm:pt modelId="{0351EE3B-5902-4166-AE6E-621160CA22F5}">
      <dgm:prSet custT="1"/>
      <dgm:spPr>
        <a:ln w="76200">
          <a:noFill/>
        </a:ln>
      </dgm:spPr>
      <dgm:t>
        <a:bodyPr/>
        <a:lstStyle/>
        <a:p>
          <a:r>
            <a:rPr lang="zh-TW" altLang="en-US" sz="1800" b="1" dirty="0" smtClean="0"/>
            <a:t>年紀小</a:t>
          </a:r>
          <a:endParaRPr lang="zh-TW" altLang="en-US" sz="1800" dirty="0"/>
        </a:p>
      </dgm:t>
    </dgm:pt>
    <dgm:pt modelId="{CA67246D-3D99-401C-B9B3-7511348ED059}" type="parTrans" cxnId="{F8659451-5983-4D6C-A8A2-29C0F00A48B2}">
      <dgm:prSet custT="1"/>
      <dgm:spPr>
        <a:ln>
          <a:headEnd type="arrow" w="med" len="med"/>
          <a:tailEnd type="none" w="med" len="med"/>
        </a:ln>
      </dgm:spPr>
      <dgm:t>
        <a:bodyPr/>
        <a:lstStyle/>
        <a:p>
          <a:endParaRPr lang="zh-TW" altLang="en-US" sz="1800"/>
        </a:p>
      </dgm:t>
    </dgm:pt>
    <dgm:pt modelId="{7BCB1CB0-CD38-47C5-B6FB-904B258BE2E9}" type="sibTrans" cxnId="{F8659451-5983-4D6C-A8A2-29C0F00A48B2}">
      <dgm:prSet/>
      <dgm:spPr/>
      <dgm:t>
        <a:bodyPr/>
        <a:lstStyle/>
        <a:p>
          <a:endParaRPr lang="zh-TW" altLang="en-US" sz="1800"/>
        </a:p>
      </dgm:t>
    </dgm:pt>
    <dgm:pt modelId="{91E5D4E2-D611-44A4-9B78-03C5E1320207}">
      <dgm:prSet phldrT="[文字]" custT="1"/>
      <dgm:spPr/>
      <dgm:t>
        <a:bodyPr/>
        <a:lstStyle/>
        <a:p>
          <a:endParaRPr lang="zh-TW" altLang="en-US" sz="1800" b="1" dirty="0"/>
        </a:p>
      </dgm:t>
    </dgm:pt>
    <dgm:pt modelId="{5E8F5C93-7780-4FB3-847E-2269AC93C886}" type="parTrans" cxnId="{19BBD5A3-614C-451C-952C-F6BF719D34AA}">
      <dgm:prSet custT="1"/>
      <dgm:spPr>
        <a:ln>
          <a:headEnd type="arrow" w="med" len="med"/>
          <a:tailEnd type="none" w="med" len="med"/>
        </a:ln>
      </dgm:spPr>
      <dgm:t>
        <a:bodyPr/>
        <a:lstStyle/>
        <a:p>
          <a:endParaRPr lang="zh-TW" altLang="en-US" sz="1800"/>
        </a:p>
      </dgm:t>
    </dgm:pt>
    <dgm:pt modelId="{C829C036-37E5-40C8-B34A-7ADC476535F6}" type="sibTrans" cxnId="{19BBD5A3-614C-451C-952C-F6BF719D34AA}">
      <dgm:prSet/>
      <dgm:spPr/>
      <dgm:t>
        <a:bodyPr/>
        <a:lstStyle/>
        <a:p>
          <a:endParaRPr lang="zh-TW" altLang="en-US" sz="1800"/>
        </a:p>
      </dgm:t>
    </dgm:pt>
    <dgm:pt modelId="{639AA816-09F9-4EE6-A947-187FA391C1C9}">
      <dgm:prSet phldrT="[文字]" custT="1"/>
      <dgm:spPr>
        <a:ln w="76200">
          <a:noFill/>
        </a:ln>
      </dgm:spPr>
      <dgm:t>
        <a:bodyPr/>
        <a:lstStyle/>
        <a:p>
          <a:r>
            <a:rPr lang="zh-TW" altLang="en-US" sz="1800" b="1" dirty="0" smtClean="0"/>
            <a:t>要留在安全地方</a:t>
          </a:r>
          <a:endParaRPr lang="zh-TW" altLang="en-US" sz="1800" b="1" dirty="0"/>
        </a:p>
      </dgm:t>
    </dgm:pt>
    <dgm:pt modelId="{2EFD8250-A047-41B4-AE57-BE4175A49A67}" type="parTrans" cxnId="{FEC9411F-F9CF-49D7-AAFC-7A122C13A368}">
      <dgm:prSet custT="1"/>
      <dgm:spPr>
        <a:ln>
          <a:headEnd type="arrow" w="med" len="med"/>
          <a:tailEnd type="none" w="med" len="med"/>
        </a:ln>
      </dgm:spPr>
      <dgm:t>
        <a:bodyPr/>
        <a:lstStyle/>
        <a:p>
          <a:endParaRPr lang="zh-TW" altLang="en-US" sz="1800"/>
        </a:p>
      </dgm:t>
    </dgm:pt>
    <dgm:pt modelId="{75FDA1F2-E6F2-4D50-B562-F70DF40C08D5}" type="sibTrans" cxnId="{FEC9411F-F9CF-49D7-AAFC-7A122C13A368}">
      <dgm:prSet/>
      <dgm:spPr/>
      <dgm:t>
        <a:bodyPr/>
        <a:lstStyle/>
        <a:p>
          <a:endParaRPr lang="zh-TW" altLang="en-US" sz="1800"/>
        </a:p>
      </dgm:t>
    </dgm:pt>
    <dgm:pt modelId="{E29C38B8-6325-4937-84FA-0FEB78BB803A}">
      <dgm:prSet phldrT="[文字]" custT="1"/>
      <dgm:spPr>
        <a:ln w="76200">
          <a:noFill/>
        </a:ln>
      </dgm:spPr>
      <dgm:t>
        <a:bodyPr/>
        <a:lstStyle/>
        <a:p>
          <a:r>
            <a:rPr lang="zh-TW" altLang="en-US" sz="1800" b="1" dirty="0" smtClean="0"/>
            <a:t>不能外出</a:t>
          </a:r>
          <a:endParaRPr lang="zh-TW" altLang="en-US" sz="1800" b="1" dirty="0"/>
        </a:p>
      </dgm:t>
    </dgm:pt>
    <dgm:pt modelId="{16F23305-B5F8-438E-85C9-E05D9E55F65A}" type="parTrans" cxnId="{A1A552C2-2642-49F7-A3CC-2F052DDC9606}">
      <dgm:prSet custT="1"/>
      <dgm:spPr>
        <a:ln>
          <a:headEnd type="arrow" w="med" len="med"/>
          <a:tailEnd type="none" w="med" len="med"/>
        </a:ln>
      </dgm:spPr>
      <dgm:t>
        <a:bodyPr/>
        <a:lstStyle/>
        <a:p>
          <a:endParaRPr lang="zh-TW" altLang="en-US" sz="1800"/>
        </a:p>
      </dgm:t>
    </dgm:pt>
    <dgm:pt modelId="{216B5732-0B68-4C52-98C8-6373665DCCF2}" type="sibTrans" cxnId="{A1A552C2-2642-49F7-A3CC-2F052DDC9606}">
      <dgm:prSet/>
      <dgm:spPr/>
      <dgm:t>
        <a:bodyPr/>
        <a:lstStyle/>
        <a:p>
          <a:endParaRPr lang="zh-TW" altLang="en-US" sz="1800"/>
        </a:p>
      </dgm:t>
    </dgm:pt>
    <dgm:pt modelId="{33D69353-7A2A-4AC8-AE9D-9EC3BB9309B0}">
      <dgm:prSet custT="1"/>
      <dgm:spPr/>
      <dgm:t>
        <a:bodyPr/>
        <a:lstStyle/>
        <a:p>
          <a:r>
            <a:rPr lang="zh-TW" altLang="en-US" sz="1800" b="1" dirty="0" smtClean="0"/>
            <a:t>忘記</a:t>
          </a:r>
          <a:endParaRPr lang="zh-TW" altLang="en-US" sz="1800" b="1" dirty="0"/>
        </a:p>
      </dgm:t>
    </dgm:pt>
    <dgm:pt modelId="{1CBCAC3F-78B8-4B08-9F47-0DC367D652A4}" type="parTrans" cxnId="{3144E004-2C9C-4888-9233-EA6B38A24CA6}">
      <dgm:prSet custT="1"/>
      <dgm:spPr>
        <a:ln>
          <a:headEnd type="arrow" w="med" len="med"/>
          <a:tailEnd type="none" w="med" len="med"/>
        </a:ln>
      </dgm:spPr>
      <dgm:t>
        <a:bodyPr/>
        <a:lstStyle/>
        <a:p>
          <a:endParaRPr lang="zh-TW" altLang="en-US" sz="1800"/>
        </a:p>
      </dgm:t>
    </dgm:pt>
    <dgm:pt modelId="{2B5103AC-1345-4CF3-BF12-68DDF2F333A8}" type="sibTrans" cxnId="{3144E004-2C9C-4888-9233-EA6B38A24CA6}">
      <dgm:prSet/>
      <dgm:spPr/>
      <dgm:t>
        <a:bodyPr/>
        <a:lstStyle/>
        <a:p>
          <a:endParaRPr lang="zh-TW" altLang="en-US" sz="1800"/>
        </a:p>
      </dgm:t>
    </dgm:pt>
    <dgm:pt modelId="{846E4908-22EA-4179-8238-07631B18C354}">
      <dgm:prSet custT="1"/>
      <dgm:spPr/>
      <dgm:t>
        <a:bodyPr/>
        <a:lstStyle/>
        <a:p>
          <a:endParaRPr lang="zh-TW" altLang="en-US" sz="1800" b="1" dirty="0"/>
        </a:p>
      </dgm:t>
    </dgm:pt>
    <dgm:pt modelId="{A4249EB3-D980-4C64-A546-4E29CD4A4E26}" type="parTrans" cxnId="{46952790-983C-4F99-A1D2-717B7B337618}">
      <dgm:prSet custT="1"/>
      <dgm:spPr>
        <a:ln>
          <a:headEnd type="arrow" w="med" len="med"/>
          <a:tailEnd type="none" w="med" len="med"/>
        </a:ln>
      </dgm:spPr>
      <dgm:t>
        <a:bodyPr/>
        <a:lstStyle/>
        <a:p>
          <a:endParaRPr lang="zh-TW" altLang="en-US" sz="1800"/>
        </a:p>
      </dgm:t>
    </dgm:pt>
    <dgm:pt modelId="{85645BA2-AA54-4223-8536-D8D74E9A70AB}" type="sibTrans" cxnId="{46952790-983C-4F99-A1D2-717B7B337618}">
      <dgm:prSet/>
      <dgm:spPr/>
      <dgm:t>
        <a:bodyPr/>
        <a:lstStyle/>
        <a:p>
          <a:endParaRPr lang="zh-TW" altLang="en-US" sz="1800"/>
        </a:p>
      </dgm:t>
    </dgm:pt>
    <dgm:pt modelId="{C3B4688D-C48A-434C-B6AA-D18C4A34AB3A}">
      <dgm:prSet custT="1"/>
      <dgm:spPr>
        <a:solidFill>
          <a:schemeClr val="accent1">
            <a:lumMod val="60000"/>
            <a:lumOff val="40000"/>
          </a:schemeClr>
        </a:solidFill>
      </dgm:spPr>
      <dgm:t>
        <a:bodyPr/>
        <a:lstStyle/>
        <a:p>
          <a:r>
            <a:rPr lang="zh-TW" altLang="en-US" sz="1800" b="1" dirty="0" smtClean="0"/>
            <a:t>個人因素</a:t>
          </a:r>
          <a:endParaRPr lang="zh-TW" altLang="en-US" sz="1800" b="1" dirty="0"/>
        </a:p>
      </dgm:t>
    </dgm:pt>
    <dgm:pt modelId="{01F70227-A530-402B-8234-6219BA5042E2}" type="parTrans" cxnId="{F02825E9-B5A4-458C-9D96-8E69F624F7CF}">
      <dgm:prSet custT="1"/>
      <dgm:spPr>
        <a:ln>
          <a:headEnd type="arrow" w="med" len="med"/>
          <a:tailEnd type="none" w="med" len="med"/>
        </a:ln>
      </dgm:spPr>
      <dgm:t>
        <a:bodyPr/>
        <a:lstStyle/>
        <a:p>
          <a:endParaRPr lang="zh-TW" altLang="en-US" sz="1800"/>
        </a:p>
      </dgm:t>
    </dgm:pt>
    <dgm:pt modelId="{234511DF-5FE2-415F-8B99-1CD1536A966D}" type="sibTrans" cxnId="{F02825E9-B5A4-458C-9D96-8E69F624F7CF}">
      <dgm:prSet/>
      <dgm:spPr/>
      <dgm:t>
        <a:bodyPr/>
        <a:lstStyle/>
        <a:p>
          <a:endParaRPr lang="zh-TW" altLang="en-US" sz="1800"/>
        </a:p>
      </dgm:t>
    </dgm:pt>
    <dgm:pt modelId="{16186FFD-89C3-46F4-ADBA-7185FD48D91C}">
      <dgm:prSet custT="1"/>
      <dgm:spPr>
        <a:ln w="76200">
          <a:noFill/>
        </a:ln>
      </dgm:spPr>
      <dgm:t>
        <a:bodyPr/>
        <a:lstStyle/>
        <a:p>
          <a:endParaRPr lang="zh-TW" altLang="en-US" sz="1800" dirty="0"/>
        </a:p>
      </dgm:t>
    </dgm:pt>
    <dgm:pt modelId="{07A2E1E9-5390-4423-9305-54CA1D44876E}" type="parTrans" cxnId="{96BA9BCF-402E-4ED6-B87E-56E893F4783F}">
      <dgm:prSet custT="1"/>
      <dgm:spPr>
        <a:ln>
          <a:headEnd type="arrow" w="med" len="med"/>
          <a:tailEnd type="none" w="med" len="med"/>
        </a:ln>
      </dgm:spPr>
      <dgm:t>
        <a:bodyPr/>
        <a:lstStyle/>
        <a:p>
          <a:endParaRPr lang="zh-TW" altLang="en-US" sz="1800"/>
        </a:p>
      </dgm:t>
    </dgm:pt>
    <dgm:pt modelId="{1E97B1ED-08A6-4144-B705-BB9FBA158754}" type="sibTrans" cxnId="{96BA9BCF-402E-4ED6-B87E-56E893F4783F}">
      <dgm:prSet/>
      <dgm:spPr/>
      <dgm:t>
        <a:bodyPr/>
        <a:lstStyle/>
        <a:p>
          <a:endParaRPr lang="zh-TW" altLang="en-US" sz="1800"/>
        </a:p>
      </dgm:t>
    </dgm:pt>
    <dgm:pt modelId="{DDF18D35-313E-4A1B-9239-7EFB8F379B8A}">
      <dgm:prSet phldrT="[文字]" custT="1"/>
      <dgm:spPr>
        <a:solidFill>
          <a:schemeClr val="accent1">
            <a:lumMod val="60000"/>
            <a:lumOff val="40000"/>
          </a:schemeClr>
        </a:solidFill>
      </dgm:spPr>
      <dgm:t>
        <a:bodyPr/>
        <a:lstStyle/>
        <a:p>
          <a:r>
            <a:rPr lang="zh-TW" altLang="en-US" sz="1800" b="1" dirty="0" smtClean="0"/>
            <a:t>家庭因素</a:t>
          </a:r>
          <a:endParaRPr lang="zh-TW" altLang="en-US" sz="1800" b="1" dirty="0"/>
        </a:p>
      </dgm:t>
    </dgm:pt>
    <dgm:pt modelId="{58B89735-0196-48CA-877A-8E7E2F10832C}" type="parTrans" cxnId="{4484F090-12F2-46FC-B7E7-DCDE0129A5CB}">
      <dgm:prSet custT="1"/>
      <dgm:spPr>
        <a:ln>
          <a:headEnd type="arrow" w="med" len="med"/>
          <a:tailEnd type="none" w="med" len="med"/>
        </a:ln>
      </dgm:spPr>
      <dgm:t>
        <a:bodyPr/>
        <a:lstStyle/>
        <a:p>
          <a:endParaRPr lang="zh-TW" altLang="en-US" sz="1800"/>
        </a:p>
      </dgm:t>
    </dgm:pt>
    <dgm:pt modelId="{7CCDED68-B116-42BE-B6AE-861CC783C9DF}" type="sibTrans" cxnId="{4484F090-12F2-46FC-B7E7-DCDE0129A5CB}">
      <dgm:prSet/>
      <dgm:spPr/>
      <dgm:t>
        <a:bodyPr/>
        <a:lstStyle/>
        <a:p>
          <a:endParaRPr lang="zh-TW" altLang="en-US" sz="1800"/>
        </a:p>
      </dgm:t>
    </dgm:pt>
    <dgm:pt modelId="{A4C563F9-E6A0-48E7-8E69-35A1821E6EB8}">
      <dgm:prSet phldrT="[文字]" custT="1"/>
      <dgm:spPr>
        <a:solidFill>
          <a:schemeClr val="accent1">
            <a:lumMod val="60000"/>
            <a:lumOff val="40000"/>
          </a:schemeClr>
        </a:solidFill>
      </dgm:spPr>
      <dgm:t>
        <a:bodyPr/>
        <a:lstStyle/>
        <a:p>
          <a:r>
            <a:rPr lang="zh-TW" altLang="en-US" sz="1800" b="1" dirty="0" smtClean="0"/>
            <a:t>環境因素</a:t>
          </a:r>
          <a:endParaRPr lang="zh-TW" altLang="en-US" sz="1800" b="1" dirty="0"/>
        </a:p>
      </dgm:t>
    </dgm:pt>
    <dgm:pt modelId="{CA1A70FE-B8EE-4C85-BA7B-F2D656A551BD}" type="parTrans" cxnId="{50756AC3-66C1-4731-8F88-21F173D3E5E8}">
      <dgm:prSet custT="1"/>
      <dgm:spPr>
        <a:ln>
          <a:headEnd type="arrow" w="med" len="med"/>
          <a:tailEnd type="none" w="med" len="med"/>
        </a:ln>
      </dgm:spPr>
      <dgm:t>
        <a:bodyPr/>
        <a:lstStyle/>
        <a:p>
          <a:endParaRPr lang="zh-TW" altLang="en-US" sz="1800"/>
        </a:p>
      </dgm:t>
    </dgm:pt>
    <dgm:pt modelId="{AEA04189-0609-4D70-B052-DEBCC6C3B8F3}" type="sibTrans" cxnId="{50756AC3-66C1-4731-8F88-21F173D3E5E8}">
      <dgm:prSet/>
      <dgm:spPr/>
      <dgm:t>
        <a:bodyPr/>
        <a:lstStyle/>
        <a:p>
          <a:endParaRPr lang="zh-TW" altLang="en-US" sz="1800"/>
        </a:p>
      </dgm:t>
    </dgm:pt>
    <dgm:pt modelId="{29041ED3-42EA-4CE2-81FE-F5E0DF3779E3}" type="pres">
      <dgm:prSet presAssocID="{312F58D5-A9F3-43A6-9143-22B62C3387F8}" presName="diagram" presStyleCnt="0">
        <dgm:presLayoutVars>
          <dgm:chPref val="1"/>
          <dgm:dir val="rev"/>
          <dgm:animOne val="branch"/>
          <dgm:animLvl val="lvl"/>
          <dgm:resizeHandles val="exact"/>
        </dgm:presLayoutVars>
      </dgm:prSet>
      <dgm:spPr/>
      <dgm:t>
        <a:bodyPr/>
        <a:lstStyle/>
        <a:p>
          <a:endParaRPr lang="zh-TW" altLang="en-US"/>
        </a:p>
      </dgm:t>
    </dgm:pt>
    <dgm:pt modelId="{D6904CC6-A7AC-4619-B585-D252E4DCB848}" type="pres">
      <dgm:prSet presAssocID="{AD02F610-0F01-40E5-B034-8CD769BFB054}" presName="root1" presStyleCnt="0"/>
      <dgm:spPr/>
    </dgm:pt>
    <dgm:pt modelId="{253C1407-9772-4D8F-A577-E10E128A310A}" type="pres">
      <dgm:prSet presAssocID="{AD02F610-0F01-40E5-B034-8CD769BFB054}" presName="LevelOneTextNode" presStyleLbl="node0" presStyleIdx="0" presStyleCnt="1">
        <dgm:presLayoutVars>
          <dgm:chPref val="3"/>
        </dgm:presLayoutVars>
      </dgm:prSet>
      <dgm:spPr/>
      <dgm:t>
        <a:bodyPr/>
        <a:lstStyle/>
        <a:p>
          <a:endParaRPr lang="zh-TW" altLang="en-US"/>
        </a:p>
      </dgm:t>
    </dgm:pt>
    <dgm:pt modelId="{83C11B1B-88F0-4B36-8644-AD5B0DC8E461}" type="pres">
      <dgm:prSet presAssocID="{AD02F610-0F01-40E5-B034-8CD769BFB054}" presName="level2hierChild" presStyleCnt="0"/>
      <dgm:spPr/>
    </dgm:pt>
    <dgm:pt modelId="{E8990771-0AD1-49BF-AEEC-AF285D20BE92}" type="pres">
      <dgm:prSet presAssocID="{1CBCAC3F-78B8-4B08-9F47-0DC367D652A4}" presName="conn2-1" presStyleLbl="parChTrans1D2" presStyleIdx="0" presStyleCnt="5"/>
      <dgm:spPr/>
      <dgm:t>
        <a:bodyPr/>
        <a:lstStyle/>
        <a:p>
          <a:endParaRPr lang="zh-TW" altLang="en-US"/>
        </a:p>
      </dgm:t>
    </dgm:pt>
    <dgm:pt modelId="{EDC28D5A-D9B9-4108-8F31-2C7E129D8758}" type="pres">
      <dgm:prSet presAssocID="{1CBCAC3F-78B8-4B08-9F47-0DC367D652A4}" presName="connTx" presStyleLbl="parChTrans1D2" presStyleIdx="0" presStyleCnt="5"/>
      <dgm:spPr/>
      <dgm:t>
        <a:bodyPr/>
        <a:lstStyle/>
        <a:p>
          <a:endParaRPr lang="zh-TW" altLang="en-US"/>
        </a:p>
      </dgm:t>
    </dgm:pt>
    <dgm:pt modelId="{973FA2BE-C2F2-448D-BC61-0565ABAC7A56}" type="pres">
      <dgm:prSet presAssocID="{33D69353-7A2A-4AC8-AE9D-9EC3BB9309B0}" presName="root2" presStyleCnt="0"/>
      <dgm:spPr/>
    </dgm:pt>
    <dgm:pt modelId="{945D33A7-B4DD-4F85-9BAC-AC07F4125A1B}" type="pres">
      <dgm:prSet presAssocID="{33D69353-7A2A-4AC8-AE9D-9EC3BB9309B0}" presName="LevelTwoTextNode" presStyleLbl="node2" presStyleIdx="0" presStyleCnt="5">
        <dgm:presLayoutVars>
          <dgm:chPref val="3"/>
        </dgm:presLayoutVars>
      </dgm:prSet>
      <dgm:spPr/>
      <dgm:t>
        <a:bodyPr/>
        <a:lstStyle/>
        <a:p>
          <a:endParaRPr lang="zh-TW" altLang="en-US"/>
        </a:p>
      </dgm:t>
    </dgm:pt>
    <dgm:pt modelId="{B6CF1D58-19AC-44DD-9D8E-7DAE0E10D3A5}" type="pres">
      <dgm:prSet presAssocID="{33D69353-7A2A-4AC8-AE9D-9EC3BB9309B0}" presName="level3hierChild" presStyleCnt="0"/>
      <dgm:spPr/>
    </dgm:pt>
    <dgm:pt modelId="{630EB17A-65BF-45EC-8232-E19E7BF0C37C}" type="pres">
      <dgm:prSet presAssocID="{A4249EB3-D980-4C64-A546-4E29CD4A4E26}" presName="conn2-1" presStyleLbl="parChTrans1D3" presStyleIdx="0" presStyleCnt="5"/>
      <dgm:spPr/>
      <dgm:t>
        <a:bodyPr/>
        <a:lstStyle/>
        <a:p>
          <a:endParaRPr lang="zh-TW" altLang="en-US"/>
        </a:p>
      </dgm:t>
    </dgm:pt>
    <dgm:pt modelId="{F4DFB4FA-A738-465F-9012-8A9B08AB26A4}" type="pres">
      <dgm:prSet presAssocID="{A4249EB3-D980-4C64-A546-4E29CD4A4E26}" presName="connTx" presStyleLbl="parChTrans1D3" presStyleIdx="0" presStyleCnt="5"/>
      <dgm:spPr/>
      <dgm:t>
        <a:bodyPr/>
        <a:lstStyle/>
        <a:p>
          <a:endParaRPr lang="zh-TW" altLang="en-US"/>
        </a:p>
      </dgm:t>
    </dgm:pt>
    <dgm:pt modelId="{80462CE3-78EF-4973-BF01-0F4EFBC9A72B}" type="pres">
      <dgm:prSet presAssocID="{846E4908-22EA-4179-8238-07631B18C354}" presName="root2" presStyleCnt="0"/>
      <dgm:spPr/>
    </dgm:pt>
    <dgm:pt modelId="{9F0E2A4A-A541-481A-B198-AB0E0C6C0585}" type="pres">
      <dgm:prSet presAssocID="{846E4908-22EA-4179-8238-07631B18C354}" presName="LevelTwoTextNode" presStyleLbl="node3" presStyleIdx="0" presStyleCnt="5" custLinFactX="-100000" custLinFactNeighborX="-197029" custLinFactNeighborY="61843">
        <dgm:presLayoutVars>
          <dgm:chPref val="3"/>
        </dgm:presLayoutVars>
      </dgm:prSet>
      <dgm:spPr/>
      <dgm:t>
        <a:bodyPr/>
        <a:lstStyle/>
        <a:p>
          <a:endParaRPr lang="zh-TW" altLang="en-US"/>
        </a:p>
      </dgm:t>
    </dgm:pt>
    <dgm:pt modelId="{7FA3EAC4-5B4F-4292-BE72-01F8BF3E7B10}" type="pres">
      <dgm:prSet presAssocID="{846E4908-22EA-4179-8238-07631B18C354}" presName="level3hierChild" presStyleCnt="0"/>
      <dgm:spPr/>
    </dgm:pt>
    <dgm:pt modelId="{1480DA27-4B3D-4A9C-B94D-E369A08E474D}" type="pres">
      <dgm:prSet presAssocID="{C6612B27-AEA9-4682-96C8-D63932E62D8D}" presName="conn2-1" presStyleLbl="parChTrans1D2" presStyleIdx="1" presStyleCnt="5"/>
      <dgm:spPr/>
      <dgm:t>
        <a:bodyPr/>
        <a:lstStyle/>
        <a:p>
          <a:endParaRPr lang="zh-TW" altLang="en-US"/>
        </a:p>
      </dgm:t>
    </dgm:pt>
    <dgm:pt modelId="{0CE69007-0228-42C6-83C9-D9B21507B463}" type="pres">
      <dgm:prSet presAssocID="{C6612B27-AEA9-4682-96C8-D63932E62D8D}" presName="connTx" presStyleLbl="parChTrans1D2" presStyleIdx="1" presStyleCnt="5"/>
      <dgm:spPr/>
      <dgm:t>
        <a:bodyPr/>
        <a:lstStyle/>
        <a:p>
          <a:endParaRPr lang="zh-TW" altLang="en-US"/>
        </a:p>
      </dgm:t>
    </dgm:pt>
    <dgm:pt modelId="{E08EA222-9CCE-4840-93DB-4F90343DFC74}" type="pres">
      <dgm:prSet presAssocID="{D089125E-861B-4852-B748-C329C395BB5D}" presName="root2" presStyleCnt="0"/>
      <dgm:spPr/>
    </dgm:pt>
    <dgm:pt modelId="{0E352596-1D10-4666-B561-22093937CE2D}" type="pres">
      <dgm:prSet presAssocID="{D089125E-861B-4852-B748-C329C395BB5D}" presName="LevelTwoTextNode" presStyleLbl="node2" presStyleIdx="1" presStyleCnt="5">
        <dgm:presLayoutVars>
          <dgm:chPref val="3"/>
        </dgm:presLayoutVars>
      </dgm:prSet>
      <dgm:spPr/>
      <dgm:t>
        <a:bodyPr/>
        <a:lstStyle/>
        <a:p>
          <a:endParaRPr lang="zh-TW" altLang="en-US"/>
        </a:p>
      </dgm:t>
    </dgm:pt>
    <dgm:pt modelId="{BD8ABBDF-DF1F-4EAF-86A9-26C05105C694}" type="pres">
      <dgm:prSet presAssocID="{D089125E-861B-4852-B748-C329C395BB5D}" presName="level3hierChild" presStyleCnt="0"/>
      <dgm:spPr/>
    </dgm:pt>
    <dgm:pt modelId="{929746D5-709B-4280-937C-8CE71DDB6168}" type="pres">
      <dgm:prSet presAssocID="{3477C91B-B4FE-44A7-90DE-BF76E200F4CE}" presName="conn2-1" presStyleLbl="parChTrans1D3" presStyleIdx="1" presStyleCnt="5"/>
      <dgm:spPr/>
      <dgm:t>
        <a:bodyPr/>
        <a:lstStyle/>
        <a:p>
          <a:endParaRPr lang="zh-TW" altLang="en-US"/>
        </a:p>
      </dgm:t>
    </dgm:pt>
    <dgm:pt modelId="{A803D9BA-5F08-48B3-B9F9-92230C95125C}" type="pres">
      <dgm:prSet presAssocID="{3477C91B-B4FE-44A7-90DE-BF76E200F4CE}" presName="connTx" presStyleLbl="parChTrans1D3" presStyleIdx="1" presStyleCnt="5"/>
      <dgm:spPr/>
      <dgm:t>
        <a:bodyPr/>
        <a:lstStyle/>
        <a:p>
          <a:endParaRPr lang="zh-TW" altLang="en-US"/>
        </a:p>
      </dgm:t>
    </dgm:pt>
    <dgm:pt modelId="{19665147-BB0C-43E9-B15C-70FB6B9149E3}" type="pres">
      <dgm:prSet presAssocID="{C8DB921C-AE56-4AF2-890A-D2625B608FF1}" presName="root2" presStyleCnt="0"/>
      <dgm:spPr/>
    </dgm:pt>
    <dgm:pt modelId="{7BAA7782-892A-476F-B13E-ECD285B08CD6}" type="pres">
      <dgm:prSet presAssocID="{C8DB921C-AE56-4AF2-890A-D2625B608FF1}" presName="LevelTwoTextNode" presStyleLbl="node3" presStyleIdx="1" presStyleCnt="5" custScaleX="117077">
        <dgm:presLayoutVars>
          <dgm:chPref val="3"/>
        </dgm:presLayoutVars>
      </dgm:prSet>
      <dgm:spPr/>
      <dgm:t>
        <a:bodyPr/>
        <a:lstStyle/>
        <a:p>
          <a:endParaRPr lang="zh-TW" altLang="en-US"/>
        </a:p>
      </dgm:t>
    </dgm:pt>
    <dgm:pt modelId="{ABE509DE-905F-419D-B2B2-F521D1F2F0D2}" type="pres">
      <dgm:prSet presAssocID="{C8DB921C-AE56-4AF2-890A-D2625B608FF1}" presName="level3hierChild" presStyleCnt="0"/>
      <dgm:spPr/>
    </dgm:pt>
    <dgm:pt modelId="{17604756-666B-4FFD-A5D0-993A95C11835}" type="pres">
      <dgm:prSet presAssocID="{01F70227-A530-402B-8234-6219BA5042E2}" presName="conn2-1" presStyleLbl="parChTrans1D4" presStyleIdx="0" presStyleCnt="6"/>
      <dgm:spPr/>
      <dgm:t>
        <a:bodyPr/>
        <a:lstStyle/>
        <a:p>
          <a:endParaRPr lang="zh-TW" altLang="en-US"/>
        </a:p>
      </dgm:t>
    </dgm:pt>
    <dgm:pt modelId="{545382E5-4B8F-4CFC-B268-D1DFFBDBFF2B}" type="pres">
      <dgm:prSet presAssocID="{01F70227-A530-402B-8234-6219BA5042E2}" presName="connTx" presStyleLbl="parChTrans1D4" presStyleIdx="0" presStyleCnt="6"/>
      <dgm:spPr/>
      <dgm:t>
        <a:bodyPr/>
        <a:lstStyle/>
        <a:p>
          <a:endParaRPr lang="zh-TW" altLang="en-US"/>
        </a:p>
      </dgm:t>
    </dgm:pt>
    <dgm:pt modelId="{088715D4-AC82-4DFB-8A88-35A78125CE5A}" type="pres">
      <dgm:prSet presAssocID="{C3B4688D-C48A-434C-B6AA-D18C4A34AB3A}" presName="root2" presStyleCnt="0"/>
      <dgm:spPr/>
    </dgm:pt>
    <dgm:pt modelId="{E37B5633-D030-41A2-BE81-E26824CBC153}" type="pres">
      <dgm:prSet presAssocID="{C3B4688D-C48A-434C-B6AA-D18C4A34AB3A}" presName="LevelTwoTextNode" presStyleLbl="node4" presStyleIdx="0" presStyleCnt="6" custLinFactX="-39922" custLinFactNeighborX="-100000" custLinFactNeighborY="-51809">
        <dgm:presLayoutVars>
          <dgm:chPref val="3"/>
        </dgm:presLayoutVars>
      </dgm:prSet>
      <dgm:spPr/>
      <dgm:t>
        <a:bodyPr/>
        <a:lstStyle/>
        <a:p>
          <a:endParaRPr lang="zh-TW" altLang="en-US"/>
        </a:p>
      </dgm:t>
    </dgm:pt>
    <dgm:pt modelId="{DEB1C2EC-1D34-47E7-8BC8-0320B04BF414}" type="pres">
      <dgm:prSet presAssocID="{C3B4688D-C48A-434C-B6AA-D18C4A34AB3A}" presName="level3hierChild" presStyleCnt="0"/>
      <dgm:spPr/>
    </dgm:pt>
    <dgm:pt modelId="{5E0B4552-FCAF-4B35-BFD6-4C306F6EC941}" type="pres">
      <dgm:prSet presAssocID="{084F58EE-6BED-4962-B2ED-F426142D8721}" presName="conn2-1" presStyleLbl="parChTrans1D2" presStyleIdx="2" presStyleCnt="5"/>
      <dgm:spPr/>
      <dgm:t>
        <a:bodyPr/>
        <a:lstStyle/>
        <a:p>
          <a:endParaRPr lang="zh-TW" altLang="en-US"/>
        </a:p>
      </dgm:t>
    </dgm:pt>
    <dgm:pt modelId="{5404C6D6-DD51-4359-8C03-B8113ED8EDFD}" type="pres">
      <dgm:prSet presAssocID="{084F58EE-6BED-4962-B2ED-F426142D8721}" presName="connTx" presStyleLbl="parChTrans1D2" presStyleIdx="2" presStyleCnt="5"/>
      <dgm:spPr/>
      <dgm:t>
        <a:bodyPr/>
        <a:lstStyle/>
        <a:p>
          <a:endParaRPr lang="zh-TW" altLang="en-US"/>
        </a:p>
      </dgm:t>
    </dgm:pt>
    <dgm:pt modelId="{49B8A2EB-C76F-48AB-B063-00DF48D444B4}" type="pres">
      <dgm:prSet presAssocID="{41B436EC-513F-4100-9BBA-B88136188C91}" presName="root2" presStyleCnt="0"/>
      <dgm:spPr/>
    </dgm:pt>
    <dgm:pt modelId="{795C7AFE-E728-48E4-AF4F-9EF9538AF97A}" type="pres">
      <dgm:prSet presAssocID="{41B436EC-513F-4100-9BBA-B88136188C91}" presName="LevelTwoTextNode" presStyleLbl="node2" presStyleIdx="2" presStyleCnt="5">
        <dgm:presLayoutVars>
          <dgm:chPref val="3"/>
        </dgm:presLayoutVars>
      </dgm:prSet>
      <dgm:spPr/>
      <dgm:t>
        <a:bodyPr/>
        <a:lstStyle/>
        <a:p>
          <a:endParaRPr lang="zh-TW" altLang="en-US"/>
        </a:p>
      </dgm:t>
    </dgm:pt>
    <dgm:pt modelId="{2F4E2F56-9082-4755-BD23-0528B2A0DE72}" type="pres">
      <dgm:prSet presAssocID="{41B436EC-513F-4100-9BBA-B88136188C91}" presName="level3hierChild" presStyleCnt="0"/>
      <dgm:spPr/>
    </dgm:pt>
    <dgm:pt modelId="{9E76D467-266F-4DE1-B898-6E6B7BF536DE}" type="pres">
      <dgm:prSet presAssocID="{C1AC5209-44C1-43D6-BA16-6849CE276FD9}" presName="conn2-1" presStyleLbl="parChTrans1D3" presStyleIdx="2" presStyleCnt="5"/>
      <dgm:spPr/>
      <dgm:t>
        <a:bodyPr/>
        <a:lstStyle/>
        <a:p>
          <a:endParaRPr lang="zh-TW" altLang="en-US"/>
        </a:p>
      </dgm:t>
    </dgm:pt>
    <dgm:pt modelId="{FF0FD984-9CE8-438B-8671-53E4202B90F2}" type="pres">
      <dgm:prSet presAssocID="{C1AC5209-44C1-43D6-BA16-6849CE276FD9}" presName="connTx" presStyleLbl="parChTrans1D3" presStyleIdx="2" presStyleCnt="5"/>
      <dgm:spPr/>
      <dgm:t>
        <a:bodyPr/>
        <a:lstStyle/>
        <a:p>
          <a:endParaRPr lang="zh-TW" altLang="en-US"/>
        </a:p>
      </dgm:t>
    </dgm:pt>
    <dgm:pt modelId="{C7ABE8C7-268F-46A8-98A5-02187F68DE39}" type="pres">
      <dgm:prSet presAssocID="{AB0EEF4B-C2CB-4160-B82F-402303B03599}" presName="root2" presStyleCnt="0"/>
      <dgm:spPr/>
    </dgm:pt>
    <dgm:pt modelId="{22D81887-1AC7-4BA5-9FA0-55DE04F8C382}" type="pres">
      <dgm:prSet presAssocID="{AB0EEF4B-C2CB-4160-B82F-402303B03599}" presName="LevelTwoTextNode" presStyleLbl="node3" presStyleIdx="2" presStyleCnt="5" custScaleX="191277">
        <dgm:presLayoutVars>
          <dgm:chPref val="3"/>
        </dgm:presLayoutVars>
      </dgm:prSet>
      <dgm:spPr/>
      <dgm:t>
        <a:bodyPr/>
        <a:lstStyle/>
        <a:p>
          <a:endParaRPr lang="zh-TW" altLang="en-US"/>
        </a:p>
      </dgm:t>
    </dgm:pt>
    <dgm:pt modelId="{579B2FB4-2912-49E6-A68D-19E894C64F82}" type="pres">
      <dgm:prSet presAssocID="{AB0EEF4B-C2CB-4160-B82F-402303B03599}" presName="level3hierChild" presStyleCnt="0"/>
      <dgm:spPr/>
    </dgm:pt>
    <dgm:pt modelId="{7ED45ADE-6167-4D05-A39F-59126AA99A20}" type="pres">
      <dgm:prSet presAssocID="{CA67246D-3D99-401C-B9B3-7511348ED059}" presName="conn2-1" presStyleLbl="parChTrans1D4" presStyleIdx="1" presStyleCnt="6"/>
      <dgm:spPr/>
      <dgm:t>
        <a:bodyPr/>
        <a:lstStyle/>
        <a:p>
          <a:endParaRPr lang="zh-TW" altLang="en-US"/>
        </a:p>
      </dgm:t>
    </dgm:pt>
    <dgm:pt modelId="{D085AF94-BFD2-49BE-9059-5A91A2011D2A}" type="pres">
      <dgm:prSet presAssocID="{CA67246D-3D99-401C-B9B3-7511348ED059}" presName="connTx" presStyleLbl="parChTrans1D4" presStyleIdx="1" presStyleCnt="6"/>
      <dgm:spPr/>
      <dgm:t>
        <a:bodyPr/>
        <a:lstStyle/>
        <a:p>
          <a:endParaRPr lang="zh-TW" altLang="en-US"/>
        </a:p>
      </dgm:t>
    </dgm:pt>
    <dgm:pt modelId="{3E256BE5-F431-46CB-A2DC-2C468B326B17}" type="pres">
      <dgm:prSet presAssocID="{0351EE3B-5902-4166-AE6E-621160CA22F5}" presName="root2" presStyleCnt="0"/>
      <dgm:spPr/>
    </dgm:pt>
    <dgm:pt modelId="{FB1AA183-08FB-482C-9F50-58681A781874}" type="pres">
      <dgm:prSet presAssocID="{0351EE3B-5902-4166-AE6E-621160CA22F5}" presName="LevelTwoTextNode" presStyleLbl="node4" presStyleIdx="1" presStyleCnt="6" custLinFactNeighborX="1004">
        <dgm:presLayoutVars>
          <dgm:chPref val="3"/>
        </dgm:presLayoutVars>
      </dgm:prSet>
      <dgm:spPr/>
      <dgm:t>
        <a:bodyPr/>
        <a:lstStyle/>
        <a:p>
          <a:endParaRPr lang="zh-TW" altLang="en-US"/>
        </a:p>
      </dgm:t>
    </dgm:pt>
    <dgm:pt modelId="{F2FA70AF-17C5-4684-91B6-3896CAD4709F}" type="pres">
      <dgm:prSet presAssocID="{0351EE3B-5902-4166-AE6E-621160CA22F5}" presName="level3hierChild" presStyleCnt="0"/>
      <dgm:spPr/>
    </dgm:pt>
    <dgm:pt modelId="{50F76C4E-E45F-45F2-A481-41B2A8793CC2}" type="pres">
      <dgm:prSet presAssocID="{07A2E1E9-5390-4423-9305-54CA1D44876E}" presName="conn2-1" presStyleLbl="parChTrans1D4" presStyleIdx="2" presStyleCnt="6"/>
      <dgm:spPr/>
      <dgm:t>
        <a:bodyPr/>
        <a:lstStyle/>
        <a:p>
          <a:endParaRPr lang="zh-TW" altLang="en-US"/>
        </a:p>
      </dgm:t>
    </dgm:pt>
    <dgm:pt modelId="{E02D31FD-9681-480C-A9EF-0F8D1EF77BEE}" type="pres">
      <dgm:prSet presAssocID="{07A2E1E9-5390-4423-9305-54CA1D44876E}" presName="connTx" presStyleLbl="parChTrans1D4" presStyleIdx="2" presStyleCnt="6"/>
      <dgm:spPr/>
      <dgm:t>
        <a:bodyPr/>
        <a:lstStyle/>
        <a:p>
          <a:endParaRPr lang="zh-TW" altLang="en-US"/>
        </a:p>
      </dgm:t>
    </dgm:pt>
    <dgm:pt modelId="{B23869F7-7A78-4124-963D-D2ED7F5B06DA}" type="pres">
      <dgm:prSet presAssocID="{16186FFD-89C3-46F4-ADBA-7185FD48D91C}" presName="root2" presStyleCnt="0"/>
      <dgm:spPr/>
    </dgm:pt>
    <dgm:pt modelId="{B407E66D-D3A0-4316-B8FA-DBE9382C9595}" type="pres">
      <dgm:prSet presAssocID="{16186FFD-89C3-46F4-ADBA-7185FD48D91C}" presName="LevelTwoTextNode" presStyleLbl="node4" presStyleIdx="2" presStyleCnt="6" custLinFactNeighborX="-78498" custLinFactNeighborY="70201">
        <dgm:presLayoutVars>
          <dgm:chPref val="3"/>
        </dgm:presLayoutVars>
      </dgm:prSet>
      <dgm:spPr/>
      <dgm:t>
        <a:bodyPr/>
        <a:lstStyle/>
        <a:p>
          <a:endParaRPr lang="zh-TW" altLang="en-US"/>
        </a:p>
      </dgm:t>
    </dgm:pt>
    <dgm:pt modelId="{186F663E-0D86-4D71-9605-B0395D65A1B7}" type="pres">
      <dgm:prSet presAssocID="{16186FFD-89C3-46F4-ADBA-7185FD48D91C}" presName="level3hierChild" presStyleCnt="0"/>
      <dgm:spPr/>
    </dgm:pt>
    <dgm:pt modelId="{9A6B2826-5B65-4D65-AD10-310D725A5269}" type="pres">
      <dgm:prSet presAssocID="{F05BDC7A-7673-4F8A-9A23-C414A9CB479C}" presName="conn2-1" presStyleLbl="parChTrans1D2" presStyleIdx="3" presStyleCnt="5"/>
      <dgm:spPr/>
      <dgm:t>
        <a:bodyPr/>
        <a:lstStyle/>
        <a:p>
          <a:endParaRPr lang="zh-TW" altLang="en-US"/>
        </a:p>
      </dgm:t>
    </dgm:pt>
    <dgm:pt modelId="{9972B7F1-F87D-4D1C-88E9-05041C7C9FB4}" type="pres">
      <dgm:prSet presAssocID="{F05BDC7A-7673-4F8A-9A23-C414A9CB479C}" presName="connTx" presStyleLbl="parChTrans1D2" presStyleIdx="3" presStyleCnt="5"/>
      <dgm:spPr/>
      <dgm:t>
        <a:bodyPr/>
        <a:lstStyle/>
        <a:p>
          <a:endParaRPr lang="zh-TW" altLang="en-US"/>
        </a:p>
      </dgm:t>
    </dgm:pt>
    <dgm:pt modelId="{FD8E0C06-4B38-43F0-9C07-E5B10FD7145D}" type="pres">
      <dgm:prSet presAssocID="{631EA78F-338D-410F-B66C-B50FB41077E0}" presName="root2" presStyleCnt="0"/>
      <dgm:spPr/>
    </dgm:pt>
    <dgm:pt modelId="{7C1F40D1-17A1-4D5F-A291-44A50467D9F6}" type="pres">
      <dgm:prSet presAssocID="{631EA78F-338D-410F-B66C-B50FB41077E0}" presName="LevelTwoTextNode" presStyleLbl="node2" presStyleIdx="3" presStyleCnt="5">
        <dgm:presLayoutVars>
          <dgm:chPref val="3"/>
        </dgm:presLayoutVars>
      </dgm:prSet>
      <dgm:spPr/>
      <dgm:t>
        <a:bodyPr/>
        <a:lstStyle/>
        <a:p>
          <a:endParaRPr lang="zh-TW" altLang="en-US"/>
        </a:p>
      </dgm:t>
    </dgm:pt>
    <dgm:pt modelId="{0A6E9D96-CEA5-4D09-A9BF-37A49D8E5BC2}" type="pres">
      <dgm:prSet presAssocID="{631EA78F-338D-410F-B66C-B50FB41077E0}" presName="level3hierChild" presStyleCnt="0"/>
      <dgm:spPr/>
    </dgm:pt>
    <dgm:pt modelId="{98711067-26F8-46FF-BBF9-689E19033D3A}" type="pres">
      <dgm:prSet presAssocID="{5E8F5C93-7780-4FB3-847E-2269AC93C886}" presName="conn2-1" presStyleLbl="parChTrans1D3" presStyleIdx="3" presStyleCnt="5"/>
      <dgm:spPr/>
      <dgm:t>
        <a:bodyPr/>
        <a:lstStyle/>
        <a:p>
          <a:endParaRPr lang="zh-TW" altLang="en-US"/>
        </a:p>
      </dgm:t>
    </dgm:pt>
    <dgm:pt modelId="{E1B8458F-8861-4E0F-A61C-17D6F8951CAE}" type="pres">
      <dgm:prSet presAssocID="{5E8F5C93-7780-4FB3-847E-2269AC93C886}" presName="connTx" presStyleLbl="parChTrans1D3" presStyleIdx="3" presStyleCnt="5"/>
      <dgm:spPr/>
      <dgm:t>
        <a:bodyPr/>
        <a:lstStyle/>
        <a:p>
          <a:endParaRPr lang="zh-TW" altLang="en-US"/>
        </a:p>
      </dgm:t>
    </dgm:pt>
    <dgm:pt modelId="{1F0970F0-A3C8-4A55-9ECE-BE578442D9C3}" type="pres">
      <dgm:prSet presAssocID="{91E5D4E2-D611-44A4-9B78-03C5E1320207}" presName="root2" presStyleCnt="0"/>
      <dgm:spPr/>
    </dgm:pt>
    <dgm:pt modelId="{8C02769E-1CAF-49B3-97B7-3949909D7FC4}" type="pres">
      <dgm:prSet presAssocID="{91E5D4E2-D611-44A4-9B78-03C5E1320207}" presName="LevelTwoTextNode" presStyleLbl="node3" presStyleIdx="3" presStyleCnt="5" custScaleX="209767">
        <dgm:presLayoutVars>
          <dgm:chPref val="3"/>
        </dgm:presLayoutVars>
      </dgm:prSet>
      <dgm:spPr/>
      <dgm:t>
        <a:bodyPr/>
        <a:lstStyle/>
        <a:p>
          <a:endParaRPr lang="zh-TW" altLang="en-US"/>
        </a:p>
      </dgm:t>
    </dgm:pt>
    <dgm:pt modelId="{812D464A-FC6F-47B0-8A4A-D490B8FCD1E4}" type="pres">
      <dgm:prSet presAssocID="{91E5D4E2-D611-44A4-9B78-03C5E1320207}" presName="level3hierChild" presStyleCnt="0"/>
      <dgm:spPr/>
    </dgm:pt>
    <dgm:pt modelId="{92D7B898-2D70-4ED2-AE89-037D28148588}" type="pres">
      <dgm:prSet presAssocID="{58B89735-0196-48CA-877A-8E7E2F10832C}" presName="conn2-1" presStyleLbl="parChTrans1D4" presStyleIdx="3" presStyleCnt="6"/>
      <dgm:spPr/>
      <dgm:t>
        <a:bodyPr/>
        <a:lstStyle/>
        <a:p>
          <a:endParaRPr lang="zh-TW" altLang="en-US"/>
        </a:p>
      </dgm:t>
    </dgm:pt>
    <dgm:pt modelId="{141F8DA5-CDA6-46FF-BFE6-F9837B17ABE7}" type="pres">
      <dgm:prSet presAssocID="{58B89735-0196-48CA-877A-8E7E2F10832C}" presName="connTx" presStyleLbl="parChTrans1D4" presStyleIdx="3" presStyleCnt="6"/>
      <dgm:spPr/>
      <dgm:t>
        <a:bodyPr/>
        <a:lstStyle/>
        <a:p>
          <a:endParaRPr lang="zh-TW" altLang="en-US"/>
        </a:p>
      </dgm:t>
    </dgm:pt>
    <dgm:pt modelId="{3013E15F-8960-4364-9264-AA9A1D64FC61}" type="pres">
      <dgm:prSet presAssocID="{DDF18D35-313E-4A1B-9239-7EFB8F379B8A}" presName="root2" presStyleCnt="0"/>
      <dgm:spPr/>
    </dgm:pt>
    <dgm:pt modelId="{B7D8A6B4-4091-4348-9E1D-F389E321DB97}" type="pres">
      <dgm:prSet presAssocID="{DDF18D35-313E-4A1B-9239-7EFB8F379B8A}" presName="LevelTwoTextNode" presStyleLbl="node4" presStyleIdx="3" presStyleCnt="6" custLinFactX="-81919" custLinFactNeighborX="-100000" custLinFactNeighborY="-45126">
        <dgm:presLayoutVars>
          <dgm:chPref val="3"/>
        </dgm:presLayoutVars>
      </dgm:prSet>
      <dgm:spPr/>
      <dgm:t>
        <a:bodyPr/>
        <a:lstStyle/>
        <a:p>
          <a:endParaRPr lang="zh-TW" altLang="en-US"/>
        </a:p>
      </dgm:t>
    </dgm:pt>
    <dgm:pt modelId="{1BCE9458-1371-4BE3-81F5-08D849F9C56A}" type="pres">
      <dgm:prSet presAssocID="{DDF18D35-313E-4A1B-9239-7EFB8F379B8A}" presName="level3hierChild" presStyleCnt="0"/>
      <dgm:spPr/>
    </dgm:pt>
    <dgm:pt modelId="{C7130EA1-8ECE-4BE8-8DEF-6C563EC4D7B2}" type="pres">
      <dgm:prSet presAssocID="{16F23305-B5F8-438E-85C9-E05D9E55F65A}" presName="conn2-1" presStyleLbl="parChTrans1D2" presStyleIdx="4" presStyleCnt="5"/>
      <dgm:spPr/>
      <dgm:t>
        <a:bodyPr/>
        <a:lstStyle/>
        <a:p>
          <a:endParaRPr lang="zh-TW" altLang="en-US"/>
        </a:p>
      </dgm:t>
    </dgm:pt>
    <dgm:pt modelId="{DA7A7BD9-0A4A-4F3C-819B-9F18D8285D2A}" type="pres">
      <dgm:prSet presAssocID="{16F23305-B5F8-438E-85C9-E05D9E55F65A}" presName="connTx" presStyleLbl="parChTrans1D2" presStyleIdx="4" presStyleCnt="5"/>
      <dgm:spPr/>
      <dgm:t>
        <a:bodyPr/>
        <a:lstStyle/>
        <a:p>
          <a:endParaRPr lang="zh-TW" altLang="en-US"/>
        </a:p>
      </dgm:t>
    </dgm:pt>
    <dgm:pt modelId="{C8EC9611-4CE8-4FD4-9EF2-256DD003FF69}" type="pres">
      <dgm:prSet presAssocID="{E29C38B8-6325-4937-84FA-0FEB78BB803A}" presName="root2" presStyleCnt="0"/>
      <dgm:spPr/>
    </dgm:pt>
    <dgm:pt modelId="{5121CE31-69AC-4B9D-8553-A79D9F769CAF}" type="pres">
      <dgm:prSet presAssocID="{E29C38B8-6325-4937-84FA-0FEB78BB803A}" presName="LevelTwoTextNode" presStyleLbl="node2" presStyleIdx="4" presStyleCnt="5">
        <dgm:presLayoutVars>
          <dgm:chPref val="3"/>
        </dgm:presLayoutVars>
      </dgm:prSet>
      <dgm:spPr/>
      <dgm:t>
        <a:bodyPr/>
        <a:lstStyle/>
        <a:p>
          <a:endParaRPr lang="zh-TW" altLang="en-US"/>
        </a:p>
      </dgm:t>
    </dgm:pt>
    <dgm:pt modelId="{C9C57410-FF80-4299-AFD1-BDAE3C99CBBB}" type="pres">
      <dgm:prSet presAssocID="{E29C38B8-6325-4937-84FA-0FEB78BB803A}" presName="level3hierChild" presStyleCnt="0"/>
      <dgm:spPr/>
    </dgm:pt>
    <dgm:pt modelId="{37050ACF-9858-48E0-8625-7FF63B3CECEE}" type="pres">
      <dgm:prSet presAssocID="{2EFD8250-A047-41B4-AE57-BE4175A49A67}" presName="conn2-1" presStyleLbl="parChTrans1D3" presStyleIdx="4" presStyleCnt="5"/>
      <dgm:spPr/>
      <dgm:t>
        <a:bodyPr/>
        <a:lstStyle/>
        <a:p>
          <a:endParaRPr lang="zh-TW" altLang="en-US"/>
        </a:p>
      </dgm:t>
    </dgm:pt>
    <dgm:pt modelId="{C54DB856-92AC-4E55-9CAC-226E8CBE4471}" type="pres">
      <dgm:prSet presAssocID="{2EFD8250-A047-41B4-AE57-BE4175A49A67}" presName="connTx" presStyleLbl="parChTrans1D3" presStyleIdx="4" presStyleCnt="5"/>
      <dgm:spPr/>
      <dgm:t>
        <a:bodyPr/>
        <a:lstStyle/>
        <a:p>
          <a:endParaRPr lang="zh-TW" altLang="en-US"/>
        </a:p>
      </dgm:t>
    </dgm:pt>
    <dgm:pt modelId="{50DC9A3F-A93D-4C45-903C-DD6F9D8F60B4}" type="pres">
      <dgm:prSet presAssocID="{639AA816-09F9-4EE6-A947-187FA391C1C9}" presName="root2" presStyleCnt="0"/>
      <dgm:spPr/>
    </dgm:pt>
    <dgm:pt modelId="{AAFA36D5-2ED8-4C52-B8A0-032017A29AA8}" type="pres">
      <dgm:prSet presAssocID="{639AA816-09F9-4EE6-A947-187FA391C1C9}" presName="LevelTwoTextNode" presStyleLbl="node3" presStyleIdx="4" presStyleCnt="5">
        <dgm:presLayoutVars>
          <dgm:chPref val="3"/>
        </dgm:presLayoutVars>
      </dgm:prSet>
      <dgm:spPr/>
      <dgm:t>
        <a:bodyPr/>
        <a:lstStyle/>
        <a:p>
          <a:endParaRPr lang="zh-TW" altLang="en-US"/>
        </a:p>
      </dgm:t>
    </dgm:pt>
    <dgm:pt modelId="{9EDFC14C-A299-4457-A5F7-2A637F714E03}" type="pres">
      <dgm:prSet presAssocID="{639AA816-09F9-4EE6-A947-187FA391C1C9}" presName="level3hierChild" presStyleCnt="0"/>
      <dgm:spPr/>
    </dgm:pt>
    <dgm:pt modelId="{366BB584-A6A1-4C8A-BE4F-6563E202AE8E}" type="pres">
      <dgm:prSet presAssocID="{C79C4AA5-B0D9-4533-8969-0CAFC173FB17}" presName="conn2-1" presStyleLbl="parChTrans1D4" presStyleIdx="4" presStyleCnt="6"/>
      <dgm:spPr/>
      <dgm:t>
        <a:bodyPr/>
        <a:lstStyle/>
        <a:p>
          <a:endParaRPr lang="zh-TW" altLang="en-US"/>
        </a:p>
      </dgm:t>
    </dgm:pt>
    <dgm:pt modelId="{AD0D1097-A4B6-4788-9845-C0769065D38F}" type="pres">
      <dgm:prSet presAssocID="{C79C4AA5-B0D9-4533-8969-0CAFC173FB17}" presName="connTx" presStyleLbl="parChTrans1D4" presStyleIdx="4" presStyleCnt="6"/>
      <dgm:spPr/>
      <dgm:t>
        <a:bodyPr/>
        <a:lstStyle/>
        <a:p>
          <a:endParaRPr lang="zh-TW" altLang="en-US"/>
        </a:p>
      </dgm:t>
    </dgm:pt>
    <dgm:pt modelId="{DB7283E3-2FF2-4EE4-8816-C4E099F4A83E}" type="pres">
      <dgm:prSet presAssocID="{DBCE5E31-7E17-448A-B6C7-4E83E1FC8984}" presName="root2" presStyleCnt="0"/>
      <dgm:spPr/>
    </dgm:pt>
    <dgm:pt modelId="{56CA99F2-01DB-402F-91DD-ED7C7C882D73}" type="pres">
      <dgm:prSet presAssocID="{DBCE5E31-7E17-448A-B6C7-4E83E1FC8984}" presName="LevelTwoTextNode" presStyleLbl="node4" presStyleIdx="4" presStyleCnt="6" custScaleX="141565">
        <dgm:presLayoutVars>
          <dgm:chPref val="3"/>
        </dgm:presLayoutVars>
      </dgm:prSet>
      <dgm:spPr/>
      <dgm:t>
        <a:bodyPr/>
        <a:lstStyle/>
        <a:p>
          <a:endParaRPr lang="zh-TW" altLang="en-US"/>
        </a:p>
      </dgm:t>
    </dgm:pt>
    <dgm:pt modelId="{2E384A49-846F-4AB7-B1D5-BAEF62192FA4}" type="pres">
      <dgm:prSet presAssocID="{DBCE5E31-7E17-448A-B6C7-4E83E1FC8984}" presName="level3hierChild" presStyleCnt="0"/>
      <dgm:spPr/>
    </dgm:pt>
    <dgm:pt modelId="{7357BBFB-67D7-474F-B5A4-F4EA7ED4E802}" type="pres">
      <dgm:prSet presAssocID="{CA1A70FE-B8EE-4C85-BA7B-F2D656A551BD}" presName="conn2-1" presStyleLbl="parChTrans1D4" presStyleIdx="5" presStyleCnt="6"/>
      <dgm:spPr/>
      <dgm:t>
        <a:bodyPr/>
        <a:lstStyle/>
        <a:p>
          <a:endParaRPr lang="zh-TW" altLang="en-US"/>
        </a:p>
      </dgm:t>
    </dgm:pt>
    <dgm:pt modelId="{E7F80291-EFFE-4802-9936-173E8BCCC922}" type="pres">
      <dgm:prSet presAssocID="{CA1A70FE-B8EE-4C85-BA7B-F2D656A551BD}" presName="connTx" presStyleLbl="parChTrans1D4" presStyleIdx="5" presStyleCnt="6"/>
      <dgm:spPr/>
      <dgm:t>
        <a:bodyPr/>
        <a:lstStyle/>
        <a:p>
          <a:endParaRPr lang="zh-TW" altLang="en-US"/>
        </a:p>
      </dgm:t>
    </dgm:pt>
    <dgm:pt modelId="{8CB57168-CAC0-402A-A98E-E88725095875}" type="pres">
      <dgm:prSet presAssocID="{A4C563F9-E6A0-48E7-8E69-35A1821E6EB8}" presName="root2" presStyleCnt="0"/>
      <dgm:spPr/>
    </dgm:pt>
    <dgm:pt modelId="{9268D44F-E1A3-47BD-ADFC-CFF3DB714511}" type="pres">
      <dgm:prSet presAssocID="{A4C563F9-E6A0-48E7-8E69-35A1821E6EB8}" presName="LevelTwoTextNode" presStyleLbl="node4" presStyleIdx="5" presStyleCnt="6">
        <dgm:presLayoutVars>
          <dgm:chPref val="3"/>
        </dgm:presLayoutVars>
      </dgm:prSet>
      <dgm:spPr/>
      <dgm:t>
        <a:bodyPr/>
        <a:lstStyle/>
        <a:p>
          <a:endParaRPr lang="zh-TW" altLang="en-US"/>
        </a:p>
      </dgm:t>
    </dgm:pt>
    <dgm:pt modelId="{FAF32ED1-C9E9-4397-8FC4-A1DBA11F303B}" type="pres">
      <dgm:prSet presAssocID="{A4C563F9-E6A0-48E7-8E69-35A1821E6EB8}" presName="level3hierChild" presStyleCnt="0"/>
      <dgm:spPr/>
    </dgm:pt>
  </dgm:ptLst>
  <dgm:cxnLst>
    <dgm:cxn modelId="{BF8F62F1-4CD8-42A8-9155-45C95AA2BC2D}" type="presOf" srcId="{5E8F5C93-7780-4FB3-847E-2269AC93C886}" destId="{E1B8458F-8861-4E0F-A61C-17D6F8951CAE}" srcOrd="1" destOrd="0" presId="urn:microsoft.com/office/officeart/2005/8/layout/hierarchy2"/>
    <dgm:cxn modelId="{D6454FA9-775C-4F24-8B56-040392D7D410}" srcId="{41B436EC-513F-4100-9BBA-B88136188C91}" destId="{AB0EEF4B-C2CB-4160-B82F-402303B03599}" srcOrd="0" destOrd="0" parTransId="{C1AC5209-44C1-43D6-BA16-6849CE276FD9}" sibTransId="{82F911A2-A00C-4F39-856A-16F7FAEE97CF}"/>
    <dgm:cxn modelId="{96BA9BCF-402E-4ED6-B87E-56E893F4783F}" srcId="{0351EE3B-5902-4166-AE6E-621160CA22F5}" destId="{16186FFD-89C3-46F4-ADBA-7185FD48D91C}" srcOrd="0" destOrd="0" parTransId="{07A2E1E9-5390-4423-9305-54CA1D44876E}" sibTransId="{1E97B1ED-08A6-4144-B705-BB9FBA158754}"/>
    <dgm:cxn modelId="{FEC9411F-F9CF-49D7-AAFC-7A122C13A368}" srcId="{E29C38B8-6325-4937-84FA-0FEB78BB803A}" destId="{639AA816-09F9-4EE6-A947-187FA391C1C9}" srcOrd="0" destOrd="0" parTransId="{2EFD8250-A047-41B4-AE57-BE4175A49A67}" sibTransId="{75FDA1F2-E6F2-4D50-B562-F70DF40C08D5}"/>
    <dgm:cxn modelId="{B3534B4C-FFE9-43C1-AE48-DBB376BF614E}" type="presOf" srcId="{16F23305-B5F8-438E-85C9-E05D9E55F65A}" destId="{C7130EA1-8ECE-4BE8-8DEF-6C563EC4D7B2}" srcOrd="0" destOrd="0" presId="urn:microsoft.com/office/officeart/2005/8/layout/hierarchy2"/>
    <dgm:cxn modelId="{B777099F-340B-4DD0-8D25-C62250E9AD4B}" type="presOf" srcId="{CA1A70FE-B8EE-4C85-BA7B-F2D656A551BD}" destId="{E7F80291-EFFE-4802-9936-173E8BCCC922}" srcOrd="1" destOrd="0" presId="urn:microsoft.com/office/officeart/2005/8/layout/hierarchy2"/>
    <dgm:cxn modelId="{2B78F000-8AEA-488F-B9FB-4AEDC3C1EECF}" type="presOf" srcId="{084F58EE-6BED-4962-B2ED-F426142D8721}" destId="{5E0B4552-FCAF-4B35-BFD6-4C306F6EC941}" srcOrd="0" destOrd="0" presId="urn:microsoft.com/office/officeart/2005/8/layout/hierarchy2"/>
    <dgm:cxn modelId="{5A8AA6C7-3E20-47AC-873A-E023DCEF8E0D}" srcId="{AD02F610-0F01-40E5-B034-8CD769BFB054}" destId="{631EA78F-338D-410F-B66C-B50FB41077E0}" srcOrd="3" destOrd="0" parTransId="{F05BDC7A-7673-4F8A-9A23-C414A9CB479C}" sibTransId="{803A7865-DF70-491D-8135-FD596F8197F1}"/>
    <dgm:cxn modelId="{05295577-3EED-4B8E-826F-47D1D51E9A6D}" type="presOf" srcId="{5E8F5C93-7780-4FB3-847E-2269AC93C886}" destId="{98711067-26F8-46FF-BBF9-689E19033D3A}" srcOrd="0" destOrd="0" presId="urn:microsoft.com/office/officeart/2005/8/layout/hierarchy2"/>
    <dgm:cxn modelId="{E28D7AE4-4173-4DCB-9ED9-C34F6FC2D900}" type="presOf" srcId="{01F70227-A530-402B-8234-6219BA5042E2}" destId="{17604756-666B-4FFD-A5D0-993A95C11835}" srcOrd="0" destOrd="0" presId="urn:microsoft.com/office/officeart/2005/8/layout/hierarchy2"/>
    <dgm:cxn modelId="{51445B30-896F-4AA5-97A9-668AB2ED8837}" type="presOf" srcId="{C1AC5209-44C1-43D6-BA16-6849CE276FD9}" destId="{FF0FD984-9CE8-438B-8671-53E4202B90F2}" srcOrd="1" destOrd="0" presId="urn:microsoft.com/office/officeart/2005/8/layout/hierarchy2"/>
    <dgm:cxn modelId="{9C76DFF1-C18F-499D-9298-9BCE80C2646D}" type="presOf" srcId="{41B436EC-513F-4100-9BBA-B88136188C91}" destId="{795C7AFE-E728-48E4-AF4F-9EF9538AF97A}" srcOrd="0" destOrd="0" presId="urn:microsoft.com/office/officeart/2005/8/layout/hierarchy2"/>
    <dgm:cxn modelId="{50756AC3-66C1-4731-8F88-21F173D3E5E8}" srcId="{DBCE5E31-7E17-448A-B6C7-4E83E1FC8984}" destId="{A4C563F9-E6A0-48E7-8E69-35A1821E6EB8}" srcOrd="0" destOrd="0" parTransId="{CA1A70FE-B8EE-4C85-BA7B-F2D656A551BD}" sibTransId="{AEA04189-0609-4D70-B052-DEBCC6C3B8F3}"/>
    <dgm:cxn modelId="{C7FB0EDA-7039-48FC-855D-0349594C5E12}" srcId="{D089125E-861B-4852-B748-C329C395BB5D}" destId="{C8DB921C-AE56-4AF2-890A-D2625B608FF1}" srcOrd="0" destOrd="0" parTransId="{3477C91B-B4FE-44A7-90DE-BF76E200F4CE}" sibTransId="{9C7BC97E-B0FE-436F-A995-CCC606EA77AB}"/>
    <dgm:cxn modelId="{AEB3287D-4BDB-4D35-9F21-2CACCB507A61}" type="presOf" srcId="{1CBCAC3F-78B8-4B08-9F47-0DC367D652A4}" destId="{EDC28D5A-D9B9-4108-8F31-2C7E129D8758}" srcOrd="1" destOrd="0" presId="urn:microsoft.com/office/officeart/2005/8/layout/hierarchy2"/>
    <dgm:cxn modelId="{5B289327-FB97-4CF3-910A-6FAA929841C2}" type="presOf" srcId="{312F58D5-A9F3-43A6-9143-22B62C3387F8}" destId="{29041ED3-42EA-4CE2-81FE-F5E0DF3779E3}" srcOrd="0" destOrd="0" presId="urn:microsoft.com/office/officeart/2005/8/layout/hierarchy2"/>
    <dgm:cxn modelId="{4484F090-12F2-46FC-B7E7-DCDE0129A5CB}" srcId="{91E5D4E2-D611-44A4-9B78-03C5E1320207}" destId="{DDF18D35-313E-4A1B-9239-7EFB8F379B8A}" srcOrd="0" destOrd="0" parTransId="{58B89735-0196-48CA-877A-8E7E2F10832C}" sibTransId="{7CCDED68-B116-42BE-B6AE-861CC783C9DF}"/>
    <dgm:cxn modelId="{59855FE3-C0FC-41F6-9D44-145799762DEE}" type="presOf" srcId="{2EFD8250-A047-41B4-AE57-BE4175A49A67}" destId="{37050ACF-9858-48E0-8625-7FF63B3CECEE}" srcOrd="0" destOrd="0" presId="urn:microsoft.com/office/officeart/2005/8/layout/hierarchy2"/>
    <dgm:cxn modelId="{731379D2-AA08-4E35-986B-885F512E6A5A}" type="presOf" srcId="{D089125E-861B-4852-B748-C329C395BB5D}" destId="{0E352596-1D10-4666-B561-22093937CE2D}" srcOrd="0" destOrd="0" presId="urn:microsoft.com/office/officeart/2005/8/layout/hierarchy2"/>
    <dgm:cxn modelId="{7BC74FD1-30EB-4E0A-BAF8-8477D1947A0E}" type="presOf" srcId="{F05BDC7A-7673-4F8A-9A23-C414A9CB479C}" destId="{9972B7F1-F87D-4D1C-88E9-05041C7C9FB4}" srcOrd="1" destOrd="0" presId="urn:microsoft.com/office/officeart/2005/8/layout/hierarchy2"/>
    <dgm:cxn modelId="{1221CF92-60A0-425D-8FDB-82BD66DE5E2A}" type="presOf" srcId="{01F70227-A530-402B-8234-6219BA5042E2}" destId="{545382E5-4B8F-4CFC-B268-D1DFFBDBFF2B}" srcOrd="1" destOrd="0" presId="urn:microsoft.com/office/officeart/2005/8/layout/hierarchy2"/>
    <dgm:cxn modelId="{6BBE870B-418A-4ACA-831B-0B9BE56C1794}" type="presOf" srcId="{DDF18D35-313E-4A1B-9239-7EFB8F379B8A}" destId="{B7D8A6B4-4091-4348-9E1D-F389E321DB97}" srcOrd="0" destOrd="0" presId="urn:microsoft.com/office/officeart/2005/8/layout/hierarchy2"/>
    <dgm:cxn modelId="{56DA3C8D-E617-4341-8633-9A5AD7C99056}" type="presOf" srcId="{C79C4AA5-B0D9-4533-8969-0CAFC173FB17}" destId="{366BB584-A6A1-4C8A-BE4F-6563E202AE8E}" srcOrd="0" destOrd="0" presId="urn:microsoft.com/office/officeart/2005/8/layout/hierarchy2"/>
    <dgm:cxn modelId="{8DD0422C-0B55-483E-B561-DE10A361B490}" type="presOf" srcId="{084F58EE-6BED-4962-B2ED-F426142D8721}" destId="{5404C6D6-DD51-4359-8C03-B8113ED8EDFD}" srcOrd="1" destOrd="0" presId="urn:microsoft.com/office/officeart/2005/8/layout/hierarchy2"/>
    <dgm:cxn modelId="{796D4B56-FE41-4EAE-80C5-B9EBDD81C8B5}" type="presOf" srcId="{631EA78F-338D-410F-B66C-B50FB41077E0}" destId="{7C1F40D1-17A1-4D5F-A291-44A50467D9F6}" srcOrd="0" destOrd="0" presId="urn:microsoft.com/office/officeart/2005/8/layout/hierarchy2"/>
    <dgm:cxn modelId="{B8516E4D-2881-4BF2-8014-4B12F5FD6A22}" srcId="{AD02F610-0F01-40E5-B034-8CD769BFB054}" destId="{41B436EC-513F-4100-9BBA-B88136188C91}" srcOrd="2" destOrd="0" parTransId="{084F58EE-6BED-4962-B2ED-F426142D8721}" sibTransId="{073A4D02-B7B0-435D-B002-1D1939F24440}"/>
    <dgm:cxn modelId="{C992447D-FCA6-497B-B41D-F16CA8ACEBC0}" type="presOf" srcId="{0351EE3B-5902-4166-AE6E-621160CA22F5}" destId="{FB1AA183-08FB-482C-9F50-58681A781874}" srcOrd="0" destOrd="0" presId="urn:microsoft.com/office/officeart/2005/8/layout/hierarchy2"/>
    <dgm:cxn modelId="{19BBD5A3-614C-451C-952C-F6BF719D34AA}" srcId="{631EA78F-338D-410F-B66C-B50FB41077E0}" destId="{91E5D4E2-D611-44A4-9B78-03C5E1320207}" srcOrd="0" destOrd="0" parTransId="{5E8F5C93-7780-4FB3-847E-2269AC93C886}" sibTransId="{C829C036-37E5-40C8-B34A-7ADC476535F6}"/>
    <dgm:cxn modelId="{BA52F373-39CA-4648-9636-811B0ED4F1EC}" type="presOf" srcId="{33D69353-7A2A-4AC8-AE9D-9EC3BB9309B0}" destId="{945D33A7-B4DD-4F85-9BAC-AC07F4125A1B}" srcOrd="0" destOrd="0" presId="urn:microsoft.com/office/officeart/2005/8/layout/hierarchy2"/>
    <dgm:cxn modelId="{30CF8E12-BD9D-4C4F-B446-BF6AE234DB1E}" type="presOf" srcId="{639AA816-09F9-4EE6-A947-187FA391C1C9}" destId="{AAFA36D5-2ED8-4C52-B8A0-032017A29AA8}" srcOrd="0" destOrd="0" presId="urn:microsoft.com/office/officeart/2005/8/layout/hierarchy2"/>
    <dgm:cxn modelId="{F8659451-5983-4D6C-A8A2-29C0F00A48B2}" srcId="{AB0EEF4B-C2CB-4160-B82F-402303B03599}" destId="{0351EE3B-5902-4166-AE6E-621160CA22F5}" srcOrd="0" destOrd="0" parTransId="{CA67246D-3D99-401C-B9B3-7511348ED059}" sibTransId="{7BCB1CB0-CD38-47C5-B6FB-904B258BE2E9}"/>
    <dgm:cxn modelId="{C1EC02F6-F232-4EF8-AEF0-8CA164A35207}" type="presOf" srcId="{DBCE5E31-7E17-448A-B6C7-4E83E1FC8984}" destId="{56CA99F2-01DB-402F-91DD-ED7C7C882D73}" srcOrd="0" destOrd="0" presId="urn:microsoft.com/office/officeart/2005/8/layout/hierarchy2"/>
    <dgm:cxn modelId="{A1A552C2-2642-49F7-A3CC-2F052DDC9606}" srcId="{AD02F610-0F01-40E5-B034-8CD769BFB054}" destId="{E29C38B8-6325-4937-84FA-0FEB78BB803A}" srcOrd="4" destOrd="0" parTransId="{16F23305-B5F8-438E-85C9-E05D9E55F65A}" sibTransId="{216B5732-0B68-4C52-98C8-6373665DCCF2}"/>
    <dgm:cxn modelId="{77DA3F42-F4FB-435C-995D-A291E021FFA6}" type="presOf" srcId="{07A2E1E9-5390-4423-9305-54CA1D44876E}" destId="{50F76C4E-E45F-45F2-A481-41B2A8793CC2}" srcOrd="0" destOrd="0" presId="urn:microsoft.com/office/officeart/2005/8/layout/hierarchy2"/>
    <dgm:cxn modelId="{9617989A-90C9-4D84-AD1E-BDFAFBEE6F43}" type="presOf" srcId="{CA1A70FE-B8EE-4C85-BA7B-F2D656A551BD}" destId="{7357BBFB-67D7-474F-B5A4-F4EA7ED4E802}" srcOrd="0" destOrd="0" presId="urn:microsoft.com/office/officeart/2005/8/layout/hierarchy2"/>
    <dgm:cxn modelId="{A298DA25-222A-43C0-A48E-49298864D614}" type="presOf" srcId="{846E4908-22EA-4179-8238-07631B18C354}" destId="{9F0E2A4A-A541-481A-B198-AB0E0C6C0585}" srcOrd="0" destOrd="0" presId="urn:microsoft.com/office/officeart/2005/8/layout/hierarchy2"/>
    <dgm:cxn modelId="{8C8BDF44-D133-47A7-9011-BFF9BC9C2D53}" type="presOf" srcId="{CA67246D-3D99-401C-B9B3-7511348ED059}" destId="{7ED45ADE-6167-4D05-A39F-59126AA99A20}" srcOrd="0" destOrd="0" presId="urn:microsoft.com/office/officeart/2005/8/layout/hierarchy2"/>
    <dgm:cxn modelId="{F02825E9-B5A4-458C-9D96-8E69F624F7CF}" srcId="{C8DB921C-AE56-4AF2-890A-D2625B608FF1}" destId="{C3B4688D-C48A-434C-B6AA-D18C4A34AB3A}" srcOrd="0" destOrd="0" parTransId="{01F70227-A530-402B-8234-6219BA5042E2}" sibTransId="{234511DF-5FE2-415F-8B99-1CD1536A966D}"/>
    <dgm:cxn modelId="{10A99D6F-B564-41A6-A271-FA198EC72846}" type="presOf" srcId="{2EFD8250-A047-41B4-AE57-BE4175A49A67}" destId="{C54DB856-92AC-4E55-9CAC-226E8CBE4471}" srcOrd="1" destOrd="0" presId="urn:microsoft.com/office/officeart/2005/8/layout/hierarchy2"/>
    <dgm:cxn modelId="{2F725CDA-FFBD-4A5D-8BF6-E14247F3B0F2}" type="presOf" srcId="{C6612B27-AEA9-4682-96C8-D63932E62D8D}" destId="{0CE69007-0228-42C6-83C9-D9B21507B463}" srcOrd="1" destOrd="0" presId="urn:microsoft.com/office/officeart/2005/8/layout/hierarchy2"/>
    <dgm:cxn modelId="{9DB2AA28-4AC6-44C2-8F64-10A7D08BB46B}" type="presOf" srcId="{AD02F610-0F01-40E5-B034-8CD769BFB054}" destId="{253C1407-9772-4D8F-A577-E10E128A310A}" srcOrd="0" destOrd="0" presId="urn:microsoft.com/office/officeart/2005/8/layout/hierarchy2"/>
    <dgm:cxn modelId="{44B338AC-783B-492F-AB38-1E157FFFEA91}" type="presOf" srcId="{F05BDC7A-7673-4F8A-9A23-C414A9CB479C}" destId="{9A6B2826-5B65-4D65-AD10-310D725A5269}" srcOrd="0" destOrd="0" presId="urn:microsoft.com/office/officeart/2005/8/layout/hierarchy2"/>
    <dgm:cxn modelId="{4E61CCB4-8FBE-4256-AEA2-9BBAB8CFCB71}" srcId="{639AA816-09F9-4EE6-A947-187FA391C1C9}" destId="{DBCE5E31-7E17-448A-B6C7-4E83E1FC8984}" srcOrd="0" destOrd="0" parTransId="{C79C4AA5-B0D9-4533-8969-0CAFC173FB17}" sibTransId="{E842AEA3-07A5-4410-B436-A46798AAE6AF}"/>
    <dgm:cxn modelId="{47448CDE-8D51-4A1E-AD47-488A154DBC9D}" type="presOf" srcId="{3477C91B-B4FE-44A7-90DE-BF76E200F4CE}" destId="{A803D9BA-5F08-48B3-B9F9-92230C95125C}" srcOrd="1" destOrd="0" presId="urn:microsoft.com/office/officeart/2005/8/layout/hierarchy2"/>
    <dgm:cxn modelId="{43D4511E-7688-405F-916D-5CC8CE14B99A}" type="presOf" srcId="{C79C4AA5-B0D9-4533-8969-0CAFC173FB17}" destId="{AD0D1097-A4B6-4788-9845-C0769065D38F}" srcOrd="1" destOrd="0" presId="urn:microsoft.com/office/officeart/2005/8/layout/hierarchy2"/>
    <dgm:cxn modelId="{66B2A2C7-8FF6-4B88-8381-D01B1D577C0B}" srcId="{312F58D5-A9F3-43A6-9143-22B62C3387F8}" destId="{AD02F610-0F01-40E5-B034-8CD769BFB054}" srcOrd="0" destOrd="0" parTransId="{AADF3587-AA30-42A6-917D-5BDD02988BA2}" sibTransId="{81402498-FC66-42F9-992C-703276E5B062}"/>
    <dgm:cxn modelId="{B3E085B5-35AC-4BDE-9B5A-2B419D8B8068}" srcId="{AD02F610-0F01-40E5-B034-8CD769BFB054}" destId="{D089125E-861B-4852-B748-C329C395BB5D}" srcOrd="1" destOrd="0" parTransId="{C6612B27-AEA9-4682-96C8-D63932E62D8D}" sibTransId="{477AD0E5-557E-4A4B-B0BE-8B8BE7CC2914}"/>
    <dgm:cxn modelId="{3F2B9883-4B65-41EB-8599-E2D146252BF0}" type="presOf" srcId="{16F23305-B5F8-438E-85C9-E05D9E55F65A}" destId="{DA7A7BD9-0A4A-4F3C-819B-9F18D8285D2A}" srcOrd="1" destOrd="0" presId="urn:microsoft.com/office/officeart/2005/8/layout/hierarchy2"/>
    <dgm:cxn modelId="{3144E004-2C9C-4888-9233-EA6B38A24CA6}" srcId="{AD02F610-0F01-40E5-B034-8CD769BFB054}" destId="{33D69353-7A2A-4AC8-AE9D-9EC3BB9309B0}" srcOrd="0" destOrd="0" parTransId="{1CBCAC3F-78B8-4B08-9F47-0DC367D652A4}" sibTransId="{2B5103AC-1345-4CF3-BF12-68DDF2F333A8}"/>
    <dgm:cxn modelId="{46952790-983C-4F99-A1D2-717B7B337618}" srcId="{33D69353-7A2A-4AC8-AE9D-9EC3BB9309B0}" destId="{846E4908-22EA-4179-8238-07631B18C354}" srcOrd="0" destOrd="0" parTransId="{A4249EB3-D980-4C64-A546-4E29CD4A4E26}" sibTransId="{85645BA2-AA54-4223-8536-D8D74E9A70AB}"/>
    <dgm:cxn modelId="{A3894F25-E379-4755-9D94-3DD29C6E09C3}" type="presOf" srcId="{C8DB921C-AE56-4AF2-890A-D2625B608FF1}" destId="{7BAA7782-892A-476F-B13E-ECD285B08CD6}" srcOrd="0" destOrd="0" presId="urn:microsoft.com/office/officeart/2005/8/layout/hierarchy2"/>
    <dgm:cxn modelId="{EBE73965-3A95-4006-8B23-234BCB0E14C6}" type="presOf" srcId="{A4249EB3-D980-4C64-A546-4E29CD4A4E26}" destId="{F4DFB4FA-A738-465F-9012-8A9B08AB26A4}" srcOrd="1" destOrd="0" presId="urn:microsoft.com/office/officeart/2005/8/layout/hierarchy2"/>
    <dgm:cxn modelId="{0DB00585-F869-45F4-B55B-9A23843A1D84}" type="presOf" srcId="{3477C91B-B4FE-44A7-90DE-BF76E200F4CE}" destId="{929746D5-709B-4280-937C-8CE71DDB6168}" srcOrd="0" destOrd="0" presId="urn:microsoft.com/office/officeart/2005/8/layout/hierarchy2"/>
    <dgm:cxn modelId="{87CD6EBC-A60E-414C-8FEF-64401F79A7AD}" type="presOf" srcId="{CA67246D-3D99-401C-B9B3-7511348ED059}" destId="{D085AF94-BFD2-49BE-9059-5A91A2011D2A}" srcOrd="1" destOrd="0" presId="urn:microsoft.com/office/officeart/2005/8/layout/hierarchy2"/>
    <dgm:cxn modelId="{94228F0B-AB88-4708-8574-A290632166A3}" type="presOf" srcId="{C3B4688D-C48A-434C-B6AA-D18C4A34AB3A}" destId="{E37B5633-D030-41A2-BE81-E26824CBC153}" srcOrd="0" destOrd="0" presId="urn:microsoft.com/office/officeart/2005/8/layout/hierarchy2"/>
    <dgm:cxn modelId="{97D7C75B-BD4E-42C2-9D7F-0E2732CAEF08}" type="presOf" srcId="{58B89735-0196-48CA-877A-8E7E2F10832C}" destId="{92D7B898-2D70-4ED2-AE89-037D28148588}" srcOrd="0" destOrd="0" presId="urn:microsoft.com/office/officeart/2005/8/layout/hierarchy2"/>
    <dgm:cxn modelId="{B14E8FAE-0167-4626-9DC9-682415A4FA23}" type="presOf" srcId="{16186FFD-89C3-46F4-ADBA-7185FD48D91C}" destId="{B407E66D-D3A0-4316-B8FA-DBE9382C9595}" srcOrd="0" destOrd="0" presId="urn:microsoft.com/office/officeart/2005/8/layout/hierarchy2"/>
    <dgm:cxn modelId="{43D4CDE2-0E52-4DD7-B86A-194F93029987}" type="presOf" srcId="{C1AC5209-44C1-43D6-BA16-6849CE276FD9}" destId="{9E76D467-266F-4DE1-B898-6E6B7BF536DE}" srcOrd="0" destOrd="0" presId="urn:microsoft.com/office/officeart/2005/8/layout/hierarchy2"/>
    <dgm:cxn modelId="{A0C84D55-E23E-4F5A-B2CA-264B34758184}" type="presOf" srcId="{1CBCAC3F-78B8-4B08-9F47-0DC367D652A4}" destId="{E8990771-0AD1-49BF-AEEC-AF285D20BE92}" srcOrd="0" destOrd="0" presId="urn:microsoft.com/office/officeart/2005/8/layout/hierarchy2"/>
    <dgm:cxn modelId="{39252504-1ECD-461F-AEC8-87DBF42BEDF4}" type="presOf" srcId="{AB0EEF4B-C2CB-4160-B82F-402303B03599}" destId="{22D81887-1AC7-4BA5-9FA0-55DE04F8C382}" srcOrd="0" destOrd="0" presId="urn:microsoft.com/office/officeart/2005/8/layout/hierarchy2"/>
    <dgm:cxn modelId="{97BD72E5-478A-4A46-B6EF-667E43F86273}" type="presOf" srcId="{07A2E1E9-5390-4423-9305-54CA1D44876E}" destId="{E02D31FD-9681-480C-A9EF-0F8D1EF77BEE}" srcOrd="1" destOrd="0" presId="urn:microsoft.com/office/officeart/2005/8/layout/hierarchy2"/>
    <dgm:cxn modelId="{96593FF3-03CE-41B3-A918-6F8EB0AFE772}" type="presOf" srcId="{91E5D4E2-D611-44A4-9B78-03C5E1320207}" destId="{8C02769E-1CAF-49B3-97B7-3949909D7FC4}" srcOrd="0" destOrd="0" presId="urn:microsoft.com/office/officeart/2005/8/layout/hierarchy2"/>
    <dgm:cxn modelId="{D5BFFE19-4D8C-44E5-89FC-C9B72225091D}" type="presOf" srcId="{A4C563F9-E6A0-48E7-8E69-35A1821E6EB8}" destId="{9268D44F-E1A3-47BD-ADFC-CFF3DB714511}" srcOrd="0" destOrd="0" presId="urn:microsoft.com/office/officeart/2005/8/layout/hierarchy2"/>
    <dgm:cxn modelId="{D42349C7-77E0-4A4F-BAD8-0B4D6B8D30F9}" type="presOf" srcId="{C6612B27-AEA9-4682-96C8-D63932E62D8D}" destId="{1480DA27-4B3D-4A9C-B94D-E369A08E474D}" srcOrd="0" destOrd="0" presId="urn:microsoft.com/office/officeart/2005/8/layout/hierarchy2"/>
    <dgm:cxn modelId="{098AD284-4B9B-4919-AF93-AE17ECD2FDCC}" type="presOf" srcId="{E29C38B8-6325-4937-84FA-0FEB78BB803A}" destId="{5121CE31-69AC-4B9D-8553-A79D9F769CAF}" srcOrd="0" destOrd="0" presId="urn:microsoft.com/office/officeart/2005/8/layout/hierarchy2"/>
    <dgm:cxn modelId="{7754FA8A-820D-4E62-98B3-E1B9B8E4DDD9}" type="presOf" srcId="{A4249EB3-D980-4C64-A546-4E29CD4A4E26}" destId="{630EB17A-65BF-45EC-8232-E19E7BF0C37C}" srcOrd="0" destOrd="0" presId="urn:microsoft.com/office/officeart/2005/8/layout/hierarchy2"/>
    <dgm:cxn modelId="{B0ACAAE8-8EA5-4850-A862-1AD545CDE6FB}" type="presOf" srcId="{58B89735-0196-48CA-877A-8E7E2F10832C}" destId="{141F8DA5-CDA6-46FF-BFE6-F9837B17ABE7}" srcOrd="1" destOrd="0" presId="urn:microsoft.com/office/officeart/2005/8/layout/hierarchy2"/>
    <dgm:cxn modelId="{AFF2DE2E-DC58-4D51-BCE3-A5F3E7E0853E}" type="presParOf" srcId="{29041ED3-42EA-4CE2-81FE-F5E0DF3779E3}" destId="{D6904CC6-A7AC-4619-B585-D252E4DCB848}" srcOrd="0" destOrd="0" presId="urn:microsoft.com/office/officeart/2005/8/layout/hierarchy2"/>
    <dgm:cxn modelId="{0B9215C7-E86E-4973-9361-4858C8D02EEC}" type="presParOf" srcId="{D6904CC6-A7AC-4619-B585-D252E4DCB848}" destId="{253C1407-9772-4D8F-A577-E10E128A310A}" srcOrd="0" destOrd="0" presId="urn:microsoft.com/office/officeart/2005/8/layout/hierarchy2"/>
    <dgm:cxn modelId="{EC75CEE8-7C7C-4D19-B7B4-B05743269614}" type="presParOf" srcId="{D6904CC6-A7AC-4619-B585-D252E4DCB848}" destId="{83C11B1B-88F0-4B36-8644-AD5B0DC8E461}" srcOrd="1" destOrd="0" presId="urn:microsoft.com/office/officeart/2005/8/layout/hierarchy2"/>
    <dgm:cxn modelId="{AE962E3C-B37F-4D43-A9C5-0251E1E65CDE}" type="presParOf" srcId="{83C11B1B-88F0-4B36-8644-AD5B0DC8E461}" destId="{E8990771-0AD1-49BF-AEEC-AF285D20BE92}" srcOrd="0" destOrd="0" presId="urn:microsoft.com/office/officeart/2005/8/layout/hierarchy2"/>
    <dgm:cxn modelId="{353BD97B-1732-4476-ACCD-1F8962CB55AF}" type="presParOf" srcId="{E8990771-0AD1-49BF-AEEC-AF285D20BE92}" destId="{EDC28D5A-D9B9-4108-8F31-2C7E129D8758}" srcOrd="0" destOrd="0" presId="urn:microsoft.com/office/officeart/2005/8/layout/hierarchy2"/>
    <dgm:cxn modelId="{70CEF10E-9D27-4681-9097-6FD87E4EDB69}" type="presParOf" srcId="{83C11B1B-88F0-4B36-8644-AD5B0DC8E461}" destId="{973FA2BE-C2F2-448D-BC61-0565ABAC7A56}" srcOrd="1" destOrd="0" presId="urn:microsoft.com/office/officeart/2005/8/layout/hierarchy2"/>
    <dgm:cxn modelId="{9BE6E77F-7384-4D28-A390-17D248BEE0A9}" type="presParOf" srcId="{973FA2BE-C2F2-448D-BC61-0565ABAC7A56}" destId="{945D33A7-B4DD-4F85-9BAC-AC07F4125A1B}" srcOrd="0" destOrd="0" presId="urn:microsoft.com/office/officeart/2005/8/layout/hierarchy2"/>
    <dgm:cxn modelId="{235A6697-19F9-4199-A2BD-149CA64A9B0E}" type="presParOf" srcId="{973FA2BE-C2F2-448D-BC61-0565ABAC7A56}" destId="{B6CF1D58-19AC-44DD-9D8E-7DAE0E10D3A5}" srcOrd="1" destOrd="0" presId="urn:microsoft.com/office/officeart/2005/8/layout/hierarchy2"/>
    <dgm:cxn modelId="{0D974A24-3FE0-4E4B-8746-4D16B182A82B}" type="presParOf" srcId="{B6CF1D58-19AC-44DD-9D8E-7DAE0E10D3A5}" destId="{630EB17A-65BF-45EC-8232-E19E7BF0C37C}" srcOrd="0" destOrd="0" presId="urn:microsoft.com/office/officeart/2005/8/layout/hierarchy2"/>
    <dgm:cxn modelId="{45EB6C1F-AD38-42E6-8A92-FA6583FAB72F}" type="presParOf" srcId="{630EB17A-65BF-45EC-8232-E19E7BF0C37C}" destId="{F4DFB4FA-A738-465F-9012-8A9B08AB26A4}" srcOrd="0" destOrd="0" presId="urn:microsoft.com/office/officeart/2005/8/layout/hierarchy2"/>
    <dgm:cxn modelId="{4B14D692-3CED-4D3B-883D-6040C66C2D3E}" type="presParOf" srcId="{B6CF1D58-19AC-44DD-9D8E-7DAE0E10D3A5}" destId="{80462CE3-78EF-4973-BF01-0F4EFBC9A72B}" srcOrd="1" destOrd="0" presId="urn:microsoft.com/office/officeart/2005/8/layout/hierarchy2"/>
    <dgm:cxn modelId="{52F9D780-C80E-41C4-AEAD-33B58B81685D}" type="presParOf" srcId="{80462CE3-78EF-4973-BF01-0F4EFBC9A72B}" destId="{9F0E2A4A-A541-481A-B198-AB0E0C6C0585}" srcOrd="0" destOrd="0" presId="urn:microsoft.com/office/officeart/2005/8/layout/hierarchy2"/>
    <dgm:cxn modelId="{D5BD3EBE-CBF0-4610-8890-6EAA1597076C}" type="presParOf" srcId="{80462CE3-78EF-4973-BF01-0F4EFBC9A72B}" destId="{7FA3EAC4-5B4F-4292-BE72-01F8BF3E7B10}" srcOrd="1" destOrd="0" presId="urn:microsoft.com/office/officeart/2005/8/layout/hierarchy2"/>
    <dgm:cxn modelId="{95FA7418-CC9F-427F-86A1-4FA98E880403}" type="presParOf" srcId="{83C11B1B-88F0-4B36-8644-AD5B0DC8E461}" destId="{1480DA27-4B3D-4A9C-B94D-E369A08E474D}" srcOrd="2" destOrd="0" presId="urn:microsoft.com/office/officeart/2005/8/layout/hierarchy2"/>
    <dgm:cxn modelId="{991B0E16-61D2-4117-99A3-3035168C22A4}" type="presParOf" srcId="{1480DA27-4B3D-4A9C-B94D-E369A08E474D}" destId="{0CE69007-0228-42C6-83C9-D9B21507B463}" srcOrd="0" destOrd="0" presId="urn:microsoft.com/office/officeart/2005/8/layout/hierarchy2"/>
    <dgm:cxn modelId="{BB94EA4D-D0E3-4811-8107-31EB76C27F75}" type="presParOf" srcId="{83C11B1B-88F0-4B36-8644-AD5B0DC8E461}" destId="{E08EA222-9CCE-4840-93DB-4F90343DFC74}" srcOrd="3" destOrd="0" presId="urn:microsoft.com/office/officeart/2005/8/layout/hierarchy2"/>
    <dgm:cxn modelId="{81315187-9F4B-47D1-81B1-62D53A92CE32}" type="presParOf" srcId="{E08EA222-9CCE-4840-93DB-4F90343DFC74}" destId="{0E352596-1D10-4666-B561-22093937CE2D}" srcOrd="0" destOrd="0" presId="urn:microsoft.com/office/officeart/2005/8/layout/hierarchy2"/>
    <dgm:cxn modelId="{6D3C7951-72F5-478A-8FC6-4731BE6D27B0}" type="presParOf" srcId="{E08EA222-9CCE-4840-93DB-4F90343DFC74}" destId="{BD8ABBDF-DF1F-4EAF-86A9-26C05105C694}" srcOrd="1" destOrd="0" presId="urn:microsoft.com/office/officeart/2005/8/layout/hierarchy2"/>
    <dgm:cxn modelId="{322AE86B-E0C9-4496-89F8-FDE8D40E1336}" type="presParOf" srcId="{BD8ABBDF-DF1F-4EAF-86A9-26C05105C694}" destId="{929746D5-709B-4280-937C-8CE71DDB6168}" srcOrd="0" destOrd="0" presId="urn:microsoft.com/office/officeart/2005/8/layout/hierarchy2"/>
    <dgm:cxn modelId="{34EC1395-0B55-415F-869F-1A1D49D78EA6}" type="presParOf" srcId="{929746D5-709B-4280-937C-8CE71DDB6168}" destId="{A803D9BA-5F08-48B3-B9F9-92230C95125C}" srcOrd="0" destOrd="0" presId="urn:microsoft.com/office/officeart/2005/8/layout/hierarchy2"/>
    <dgm:cxn modelId="{A0B8BF2D-E645-4DC5-8775-60CD99B864A2}" type="presParOf" srcId="{BD8ABBDF-DF1F-4EAF-86A9-26C05105C694}" destId="{19665147-BB0C-43E9-B15C-70FB6B9149E3}" srcOrd="1" destOrd="0" presId="urn:microsoft.com/office/officeart/2005/8/layout/hierarchy2"/>
    <dgm:cxn modelId="{4305E02A-5F3F-4C9F-8284-634DE968002B}" type="presParOf" srcId="{19665147-BB0C-43E9-B15C-70FB6B9149E3}" destId="{7BAA7782-892A-476F-B13E-ECD285B08CD6}" srcOrd="0" destOrd="0" presId="urn:microsoft.com/office/officeart/2005/8/layout/hierarchy2"/>
    <dgm:cxn modelId="{0641FFA3-6EFC-4B18-912A-093E34F020E8}" type="presParOf" srcId="{19665147-BB0C-43E9-B15C-70FB6B9149E3}" destId="{ABE509DE-905F-419D-B2B2-F521D1F2F0D2}" srcOrd="1" destOrd="0" presId="urn:microsoft.com/office/officeart/2005/8/layout/hierarchy2"/>
    <dgm:cxn modelId="{499F1E95-3224-4286-860F-2FB2925A1509}" type="presParOf" srcId="{ABE509DE-905F-419D-B2B2-F521D1F2F0D2}" destId="{17604756-666B-4FFD-A5D0-993A95C11835}" srcOrd="0" destOrd="0" presId="urn:microsoft.com/office/officeart/2005/8/layout/hierarchy2"/>
    <dgm:cxn modelId="{2230B095-0FC5-4791-AA8E-C04AA434DDDD}" type="presParOf" srcId="{17604756-666B-4FFD-A5D0-993A95C11835}" destId="{545382E5-4B8F-4CFC-B268-D1DFFBDBFF2B}" srcOrd="0" destOrd="0" presId="urn:microsoft.com/office/officeart/2005/8/layout/hierarchy2"/>
    <dgm:cxn modelId="{B420DA73-938B-4A03-BA3A-5B37A718FF80}" type="presParOf" srcId="{ABE509DE-905F-419D-B2B2-F521D1F2F0D2}" destId="{088715D4-AC82-4DFB-8A88-35A78125CE5A}" srcOrd="1" destOrd="0" presId="urn:microsoft.com/office/officeart/2005/8/layout/hierarchy2"/>
    <dgm:cxn modelId="{765D5402-37D5-4046-BAF1-1D7E1151277B}" type="presParOf" srcId="{088715D4-AC82-4DFB-8A88-35A78125CE5A}" destId="{E37B5633-D030-41A2-BE81-E26824CBC153}" srcOrd="0" destOrd="0" presId="urn:microsoft.com/office/officeart/2005/8/layout/hierarchy2"/>
    <dgm:cxn modelId="{48F35F29-77E5-496F-88AB-B740B43FC504}" type="presParOf" srcId="{088715D4-AC82-4DFB-8A88-35A78125CE5A}" destId="{DEB1C2EC-1D34-47E7-8BC8-0320B04BF414}" srcOrd="1" destOrd="0" presId="urn:microsoft.com/office/officeart/2005/8/layout/hierarchy2"/>
    <dgm:cxn modelId="{EE8BAF7B-804F-42E9-914E-87B0C8B44FD4}" type="presParOf" srcId="{83C11B1B-88F0-4B36-8644-AD5B0DC8E461}" destId="{5E0B4552-FCAF-4B35-BFD6-4C306F6EC941}" srcOrd="4" destOrd="0" presId="urn:microsoft.com/office/officeart/2005/8/layout/hierarchy2"/>
    <dgm:cxn modelId="{A6FDF0EA-6091-464F-B04C-44DF82801A95}" type="presParOf" srcId="{5E0B4552-FCAF-4B35-BFD6-4C306F6EC941}" destId="{5404C6D6-DD51-4359-8C03-B8113ED8EDFD}" srcOrd="0" destOrd="0" presId="urn:microsoft.com/office/officeart/2005/8/layout/hierarchy2"/>
    <dgm:cxn modelId="{E7E6ACD6-5BD1-400C-A6B0-306C68D7DF44}" type="presParOf" srcId="{83C11B1B-88F0-4B36-8644-AD5B0DC8E461}" destId="{49B8A2EB-C76F-48AB-B063-00DF48D444B4}" srcOrd="5" destOrd="0" presId="urn:microsoft.com/office/officeart/2005/8/layout/hierarchy2"/>
    <dgm:cxn modelId="{80167780-D823-4EBC-8C5E-C58B5D90BC2D}" type="presParOf" srcId="{49B8A2EB-C76F-48AB-B063-00DF48D444B4}" destId="{795C7AFE-E728-48E4-AF4F-9EF9538AF97A}" srcOrd="0" destOrd="0" presId="urn:microsoft.com/office/officeart/2005/8/layout/hierarchy2"/>
    <dgm:cxn modelId="{F3F53439-3E48-4D36-B0B5-67B7633F5BCD}" type="presParOf" srcId="{49B8A2EB-C76F-48AB-B063-00DF48D444B4}" destId="{2F4E2F56-9082-4755-BD23-0528B2A0DE72}" srcOrd="1" destOrd="0" presId="urn:microsoft.com/office/officeart/2005/8/layout/hierarchy2"/>
    <dgm:cxn modelId="{583BB5F9-8334-492D-B20B-FF5565279BE8}" type="presParOf" srcId="{2F4E2F56-9082-4755-BD23-0528B2A0DE72}" destId="{9E76D467-266F-4DE1-B898-6E6B7BF536DE}" srcOrd="0" destOrd="0" presId="urn:microsoft.com/office/officeart/2005/8/layout/hierarchy2"/>
    <dgm:cxn modelId="{BD80B878-AFB0-44DA-85FB-D4AA4162CB65}" type="presParOf" srcId="{9E76D467-266F-4DE1-B898-6E6B7BF536DE}" destId="{FF0FD984-9CE8-438B-8671-53E4202B90F2}" srcOrd="0" destOrd="0" presId="urn:microsoft.com/office/officeart/2005/8/layout/hierarchy2"/>
    <dgm:cxn modelId="{679B1015-B69E-424C-A20A-C8E915510094}" type="presParOf" srcId="{2F4E2F56-9082-4755-BD23-0528B2A0DE72}" destId="{C7ABE8C7-268F-46A8-98A5-02187F68DE39}" srcOrd="1" destOrd="0" presId="urn:microsoft.com/office/officeart/2005/8/layout/hierarchy2"/>
    <dgm:cxn modelId="{3BFECD6B-E294-47C7-B239-955DE3C0E7CA}" type="presParOf" srcId="{C7ABE8C7-268F-46A8-98A5-02187F68DE39}" destId="{22D81887-1AC7-4BA5-9FA0-55DE04F8C382}" srcOrd="0" destOrd="0" presId="urn:microsoft.com/office/officeart/2005/8/layout/hierarchy2"/>
    <dgm:cxn modelId="{819E73B4-B855-4893-9B62-B0189583D142}" type="presParOf" srcId="{C7ABE8C7-268F-46A8-98A5-02187F68DE39}" destId="{579B2FB4-2912-49E6-A68D-19E894C64F82}" srcOrd="1" destOrd="0" presId="urn:microsoft.com/office/officeart/2005/8/layout/hierarchy2"/>
    <dgm:cxn modelId="{05054BE7-3319-41B6-BB90-DABFC3B9D0E6}" type="presParOf" srcId="{579B2FB4-2912-49E6-A68D-19E894C64F82}" destId="{7ED45ADE-6167-4D05-A39F-59126AA99A20}" srcOrd="0" destOrd="0" presId="urn:microsoft.com/office/officeart/2005/8/layout/hierarchy2"/>
    <dgm:cxn modelId="{D4DF1A41-5BC0-4645-9E9F-DE2DFE35DC3F}" type="presParOf" srcId="{7ED45ADE-6167-4D05-A39F-59126AA99A20}" destId="{D085AF94-BFD2-49BE-9059-5A91A2011D2A}" srcOrd="0" destOrd="0" presId="urn:microsoft.com/office/officeart/2005/8/layout/hierarchy2"/>
    <dgm:cxn modelId="{E6D73AC6-14A7-466F-9F8B-F3466646F6E0}" type="presParOf" srcId="{579B2FB4-2912-49E6-A68D-19E894C64F82}" destId="{3E256BE5-F431-46CB-A2DC-2C468B326B17}" srcOrd="1" destOrd="0" presId="urn:microsoft.com/office/officeart/2005/8/layout/hierarchy2"/>
    <dgm:cxn modelId="{5759413F-D469-4F38-8C82-C5C0EEE3F0DC}" type="presParOf" srcId="{3E256BE5-F431-46CB-A2DC-2C468B326B17}" destId="{FB1AA183-08FB-482C-9F50-58681A781874}" srcOrd="0" destOrd="0" presId="urn:microsoft.com/office/officeart/2005/8/layout/hierarchy2"/>
    <dgm:cxn modelId="{839DB4CF-54B9-478E-B1F5-D3FA62714126}" type="presParOf" srcId="{3E256BE5-F431-46CB-A2DC-2C468B326B17}" destId="{F2FA70AF-17C5-4684-91B6-3896CAD4709F}" srcOrd="1" destOrd="0" presId="urn:microsoft.com/office/officeart/2005/8/layout/hierarchy2"/>
    <dgm:cxn modelId="{EF3EDB34-4D24-44DD-9910-5DA31379D323}" type="presParOf" srcId="{F2FA70AF-17C5-4684-91B6-3896CAD4709F}" destId="{50F76C4E-E45F-45F2-A481-41B2A8793CC2}" srcOrd="0" destOrd="0" presId="urn:microsoft.com/office/officeart/2005/8/layout/hierarchy2"/>
    <dgm:cxn modelId="{9885950D-8236-4B32-824F-853048C52B0B}" type="presParOf" srcId="{50F76C4E-E45F-45F2-A481-41B2A8793CC2}" destId="{E02D31FD-9681-480C-A9EF-0F8D1EF77BEE}" srcOrd="0" destOrd="0" presId="urn:microsoft.com/office/officeart/2005/8/layout/hierarchy2"/>
    <dgm:cxn modelId="{9D9D3778-F058-4C21-B90E-4849AB5EBAC5}" type="presParOf" srcId="{F2FA70AF-17C5-4684-91B6-3896CAD4709F}" destId="{B23869F7-7A78-4124-963D-D2ED7F5B06DA}" srcOrd="1" destOrd="0" presId="urn:microsoft.com/office/officeart/2005/8/layout/hierarchy2"/>
    <dgm:cxn modelId="{72AFE058-D913-4C91-AB09-CDE972F87698}" type="presParOf" srcId="{B23869F7-7A78-4124-963D-D2ED7F5B06DA}" destId="{B407E66D-D3A0-4316-B8FA-DBE9382C9595}" srcOrd="0" destOrd="0" presId="urn:microsoft.com/office/officeart/2005/8/layout/hierarchy2"/>
    <dgm:cxn modelId="{48DFAA69-565E-414F-8A6B-5A981DD08D69}" type="presParOf" srcId="{B23869F7-7A78-4124-963D-D2ED7F5B06DA}" destId="{186F663E-0D86-4D71-9605-B0395D65A1B7}" srcOrd="1" destOrd="0" presId="urn:microsoft.com/office/officeart/2005/8/layout/hierarchy2"/>
    <dgm:cxn modelId="{257ED6A8-CB08-4709-BB13-FED6BD194576}" type="presParOf" srcId="{83C11B1B-88F0-4B36-8644-AD5B0DC8E461}" destId="{9A6B2826-5B65-4D65-AD10-310D725A5269}" srcOrd="6" destOrd="0" presId="urn:microsoft.com/office/officeart/2005/8/layout/hierarchy2"/>
    <dgm:cxn modelId="{7706D3B6-D1C2-4ABB-B489-A7B4895532BA}" type="presParOf" srcId="{9A6B2826-5B65-4D65-AD10-310D725A5269}" destId="{9972B7F1-F87D-4D1C-88E9-05041C7C9FB4}" srcOrd="0" destOrd="0" presId="urn:microsoft.com/office/officeart/2005/8/layout/hierarchy2"/>
    <dgm:cxn modelId="{43E428E5-5332-401F-AF53-C399CEAABB6F}" type="presParOf" srcId="{83C11B1B-88F0-4B36-8644-AD5B0DC8E461}" destId="{FD8E0C06-4B38-43F0-9C07-E5B10FD7145D}" srcOrd="7" destOrd="0" presId="urn:microsoft.com/office/officeart/2005/8/layout/hierarchy2"/>
    <dgm:cxn modelId="{518BC085-2064-497F-8696-FBC72D56EAE6}" type="presParOf" srcId="{FD8E0C06-4B38-43F0-9C07-E5B10FD7145D}" destId="{7C1F40D1-17A1-4D5F-A291-44A50467D9F6}" srcOrd="0" destOrd="0" presId="urn:microsoft.com/office/officeart/2005/8/layout/hierarchy2"/>
    <dgm:cxn modelId="{6A3E5DE0-4789-4DD8-981E-27E6A92F8A57}" type="presParOf" srcId="{FD8E0C06-4B38-43F0-9C07-E5B10FD7145D}" destId="{0A6E9D96-CEA5-4D09-A9BF-37A49D8E5BC2}" srcOrd="1" destOrd="0" presId="urn:microsoft.com/office/officeart/2005/8/layout/hierarchy2"/>
    <dgm:cxn modelId="{E64B2049-28DB-41A1-A276-917DACB15016}" type="presParOf" srcId="{0A6E9D96-CEA5-4D09-A9BF-37A49D8E5BC2}" destId="{98711067-26F8-46FF-BBF9-689E19033D3A}" srcOrd="0" destOrd="0" presId="urn:microsoft.com/office/officeart/2005/8/layout/hierarchy2"/>
    <dgm:cxn modelId="{DFA0304B-9D9D-4493-B0FF-39692526A659}" type="presParOf" srcId="{98711067-26F8-46FF-BBF9-689E19033D3A}" destId="{E1B8458F-8861-4E0F-A61C-17D6F8951CAE}" srcOrd="0" destOrd="0" presId="urn:microsoft.com/office/officeart/2005/8/layout/hierarchy2"/>
    <dgm:cxn modelId="{00A507F4-029A-49D7-8B55-5471729BC881}" type="presParOf" srcId="{0A6E9D96-CEA5-4D09-A9BF-37A49D8E5BC2}" destId="{1F0970F0-A3C8-4A55-9ECE-BE578442D9C3}" srcOrd="1" destOrd="0" presId="urn:microsoft.com/office/officeart/2005/8/layout/hierarchy2"/>
    <dgm:cxn modelId="{3AB6E327-FD01-4CD6-AC53-9F6A28D4B24B}" type="presParOf" srcId="{1F0970F0-A3C8-4A55-9ECE-BE578442D9C3}" destId="{8C02769E-1CAF-49B3-97B7-3949909D7FC4}" srcOrd="0" destOrd="0" presId="urn:microsoft.com/office/officeart/2005/8/layout/hierarchy2"/>
    <dgm:cxn modelId="{5CD42C6C-2354-433B-9EE4-B13ECC247FFE}" type="presParOf" srcId="{1F0970F0-A3C8-4A55-9ECE-BE578442D9C3}" destId="{812D464A-FC6F-47B0-8A4A-D490B8FCD1E4}" srcOrd="1" destOrd="0" presId="urn:microsoft.com/office/officeart/2005/8/layout/hierarchy2"/>
    <dgm:cxn modelId="{040F8FD9-C084-4DB9-AE36-8FE5F241D5C0}" type="presParOf" srcId="{812D464A-FC6F-47B0-8A4A-D490B8FCD1E4}" destId="{92D7B898-2D70-4ED2-AE89-037D28148588}" srcOrd="0" destOrd="0" presId="urn:microsoft.com/office/officeart/2005/8/layout/hierarchy2"/>
    <dgm:cxn modelId="{342F2730-7A7F-4D78-8733-DA46E143D6C7}" type="presParOf" srcId="{92D7B898-2D70-4ED2-AE89-037D28148588}" destId="{141F8DA5-CDA6-46FF-BFE6-F9837B17ABE7}" srcOrd="0" destOrd="0" presId="urn:microsoft.com/office/officeart/2005/8/layout/hierarchy2"/>
    <dgm:cxn modelId="{F7356C9E-94CC-4BC7-97CB-4B1140E3AC07}" type="presParOf" srcId="{812D464A-FC6F-47B0-8A4A-D490B8FCD1E4}" destId="{3013E15F-8960-4364-9264-AA9A1D64FC61}" srcOrd="1" destOrd="0" presId="urn:microsoft.com/office/officeart/2005/8/layout/hierarchy2"/>
    <dgm:cxn modelId="{4B64EFFB-D0AD-437E-ACA6-195E7D2E7AF9}" type="presParOf" srcId="{3013E15F-8960-4364-9264-AA9A1D64FC61}" destId="{B7D8A6B4-4091-4348-9E1D-F389E321DB97}" srcOrd="0" destOrd="0" presId="urn:microsoft.com/office/officeart/2005/8/layout/hierarchy2"/>
    <dgm:cxn modelId="{B97E42EF-FC3B-445B-8A5D-086D2D8FF72E}" type="presParOf" srcId="{3013E15F-8960-4364-9264-AA9A1D64FC61}" destId="{1BCE9458-1371-4BE3-81F5-08D849F9C56A}" srcOrd="1" destOrd="0" presId="urn:microsoft.com/office/officeart/2005/8/layout/hierarchy2"/>
    <dgm:cxn modelId="{C1D9DEC3-50BF-4E88-BA2F-AA1AD3B0E510}" type="presParOf" srcId="{83C11B1B-88F0-4B36-8644-AD5B0DC8E461}" destId="{C7130EA1-8ECE-4BE8-8DEF-6C563EC4D7B2}" srcOrd="8" destOrd="0" presId="urn:microsoft.com/office/officeart/2005/8/layout/hierarchy2"/>
    <dgm:cxn modelId="{8DF47A0B-E4C3-4338-88DC-7195CB8A5763}" type="presParOf" srcId="{C7130EA1-8ECE-4BE8-8DEF-6C563EC4D7B2}" destId="{DA7A7BD9-0A4A-4F3C-819B-9F18D8285D2A}" srcOrd="0" destOrd="0" presId="urn:microsoft.com/office/officeart/2005/8/layout/hierarchy2"/>
    <dgm:cxn modelId="{E8A82F0B-F26D-448C-B7DA-045C5154493D}" type="presParOf" srcId="{83C11B1B-88F0-4B36-8644-AD5B0DC8E461}" destId="{C8EC9611-4CE8-4FD4-9EF2-256DD003FF69}" srcOrd="9" destOrd="0" presId="urn:microsoft.com/office/officeart/2005/8/layout/hierarchy2"/>
    <dgm:cxn modelId="{CCE37170-D8E9-43BD-B5F4-0082FCC29CF3}" type="presParOf" srcId="{C8EC9611-4CE8-4FD4-9EF2-256DD003FF69}" destId="{5121CE31-69AC-4B9D-8553-A79D9F769CAF}" srcOrd="0" destOrd="0" presId="urn:microsoft.com/office/officeart/2005/8/layout/hierarchy2"/>
    <dgm:cxn modelId="{D749EFEF-27FA-4F1E-80F8-3B72B612B6CE}" type="presParOf" srcId="{C8EC9611-4CE8-4FD4-9EF2-256DD003FF69}" destId="{C9C57410-FF80-4299-AFD1-BDAE3C99CBBB}" srcOrd="1" destOrd="0" presId="urn:microsoft.com/office/officeart/2005/8/layout/hierarchy2"/>
    <dgm:cxn modelId="{A6F2A879-D15F-41B2-AC03-A30835CE491F}" type="presParOf" srcId="{C9C57410-FF80-4299-AFD1-BDAE3C99CBBB}" destId="{37050ACF-9858-48E0-8625-7FF63B3CECEE}" srcOrd="0" destOrd="0" presId="urn:microsoft.com/office/officeart/2005/8/layout/hierarchy2"/>
    <dgm:cxn modelId="{B7FDF5D9-89E8-49A9-A74E-4FE9D41CDDCA}" type="presParOf" srcId="{37050ACF-9858-48E0-8625-7FF63B3CECEE}" destId="{C54DB856-92AC-4E55-9CAC-226E8CBE4471}" srcOrd="0" destOrd="0" presId="urn:microsoft.com/office/officeart/2005/8/layout/hierarchy2"/>
    <dgm:cxn modelId="{231FFF3E-DA12-45E4-9F51-2EC20CE2B75D}" type="presParOf" srcId="{C9C57410-FF80-4299-AFD1-BDAE3C99CBBB}" destId="{50DC9A3F-A93D-4C45-903C-DD6F9D8F60B4}" srcOrd="1" destOrd="0" presId="urn:microsoft.com/office/officeart/2005/8/layout/hierarchy2"/>
    <dgm:cxn modelId="{0DE1840D-5165-435C-A7C8-5B62883C3D44}" type="presParOf" srcId="{50DC9A3F-A93D-4C45-903C-DD6F9D8F60B4}" destId="{AAFA36D5-2ED8-4C52-B8A0-032017A29AA8}" srcOrd="0" destOrd="0" presId="urn:microsoft.com/office/officeart/2005/8/layout/hierarchy2"/>
    <dgm:cxn modelId="{24A34884-B7BD-41D2-BDCA-F38A06C84736}" type="presParOf" srcId="{50DC9A3F-A93D-4C45-903C-DD6F9D8F60B4}" destId="{9EDFC14C-A299-4457-A5F7-2A637F714E03}" srcOrd="1" destOrd="0" presId="urn:microsoft.com/office/officeart/2005/8/layout/hierarchy2"/>
    <dgm:cxn modelId="{216B7261-DFDE-49E0-A671-C406668E62DB}" type="presParOf" srcId="{9EDFC14C-A299-4457-A5F7-2A637F714E03}" destId="{366BB584-A6A1-4C8A-BE4F-6563E202AE8E}" srcOrd="0" destOrd="0" presId="urn:microsoft.com/office/officeart/2005/8/layout/hierarchy2"/>
    <dgm:cxn modelId="{266AC211-E127-4D4D-8943-3D2EE42B0788}" type="presParOf" srcId="{366BB584-A6A1-4C8A-BE4F-6563E202AE8E}" destId="{AD0D1097-A4B6-4788-9845-C0769065D38F}" srcOrd="0" destOrd="0" presId="urn:microsoft.com/office/officeart/2005/8/layout/hierarchy2"/>
    <dgm:cxn modelId="{928A1BC6-2854-4F94-96AD-CF4B11E18AD6}" type="presParOf" srcId="{9EDFC14C-A299-4457-A5F7-2A637F714E03}" destId="{DB7283E3-2FF2-4EE4-8816-C4E099F4A83E}" srcOrd="1" destOrd="0" presId="urn:microsoft.com/office/officeart/2005/8/layout/hierarchy2"/>
    <dgm:cxn modelId="{D607FA87-A937-4B0B-87FF-58F40BB7CACA}" type="presParOf" srcId="{DB7283E3-2FF2-4EE4-8816-C4E099F4A83E}" destId="{56CA99F2-01DB-402F-91DD-ED7C7C882D73}" srcOrd="0" destOrd="0" presId="urn:microsoft.com/office/officeart/2005/8/layout/hierarchy2"/>
    <dgm:cxn modelId="{8DC15516-CE9F-458A-AE56-618034F4D3B9}" type="presParOf" srcId="{DB7283E3-2FF2-4EE4-8816-C4E099F4A83E}" destId="{2E384A49-846F-4AB7-B1D5-BAEF62192FA4}" srcOrd="1" destOrd="0" presId="urn:microsoft.com/office/officeart/2005/8/layout/hierarchy2"/>
    <dgm:cxn modelId="{FFABE3F3-2CFC-4363-BDD3-A1C907442790}" type="presParOf" srcId="{2E384A49-846F-4AB7-B1D5-BAEF62192FA4}" destId="{7357BBFB-67D7-474F-B5A4-F4EA7ED4E802}" srcOrd="0" destOrd="0" presId="urn:microsoft.com/office/officeart/2005/8/layout/hierarchy2"/>
    <dgm:cxn modelId="{0C683FE4-4855-4721-A731-7EC725820D99}" type="presParOf" srcId="{7357BBFB-67D7-474F-B5A4-F4EA7ED4E802}" destId="{E7F80291-EFFE-4802-9936-173E8BCCC922}" srcOrd="0" destOrd="0" presId="urn:microsoft.com/office/officeart/2005/8/layout/hierarchy2"/>
    <dgm:cxn modelId="{8947C297-C825-400F-9FCD-743A5B3183B0}" type="presParOf" srcId="{2E384A49-846F-4AB7-B1D5-BAEF62192FA4}" destId="{8CB57168-CAC0-402A-A98E-E88725095875}" srcOrd="1" destOrd="0" presId="urn:microsoft.com/office/officeart/2005/8/layout/hierarchy2"/>
    <dgm:cxn modelId="{05EE8DA0-145E-4E86-8CA4-B30BC7DC9896}" type="presParOf" srcId="{8CB57168-CAC0-402A-A98E-E88725095875}" destId="{9268D44F-E1A3-47BD-ADFC-CFF3DB714511}" srcOrd="0" destOrd="0" presId="urn:microsoft.com/office/officeart/2005/8/layout/hierarchy2"/>
    <dgm:cxn modelId="{502C27B6-86A4-4822-81E8-5CB336D18D7F}" type="presParOf" srcId="{8CB57168-CAC0-402A-A98E-E88725095875}" destId="{FAF32ED1-C9E9-4397-8FC4-A1DBA11F303B}" srcOrd="1" destOrd="0" presId="urn:microsoft.com/office/officeart/2005/8/layout/hierarchy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6452910" y="1680687"/>
          <a:ext cx="1947396" cy="973698"/>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朋友失約</a:t>
          </a:r>
          <a:endParaRPr lang="zh-TW" altLang="en-US" sz="2000" b="1" kern="1200" dirty="0"/>
        </a:p>
      </dsp:txBody>
      <dsp:txXfrm>
        <a:off x="6481429" y="1709206"/>
        <a:ext cx="1890358" cy="916660"/>
      </dsp:txXfrm>
    </dsp:sp>
    <dsp:sp modelId="{929746D5-709B-4280-937C-8CE71DDB6168}">
      <dsp:nvSpPr>
        <dsp:cNvPr id="0" name=""/>
        <dsp:cNvSpPr/>
      </dsp:nvSpPr>
      <dsp:spPr>
        <a:xfrm rot="14707178">
          <a:off x="5137697" y="1307507"/>
          <a:ext cx="1851467" cy="40429"/>
        </a:xfrm>
        <a:custGeom>
          <a:avLst/>
          <a:gdLst/>
          <a:ahLst/>
          <a:cxnLst/>
          <a:rect l="0" t="0" r="0" b="0"/>
          <a:pathLst>
            <a:path>
              <a:moveTo>
                <a:pt x="0" y="20214"/>
              </a:moveTo>
              <a:lnTo>
                <a:pt x="185146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6017144" y="1281435"/>
        <a:ext cx="92573" cy="92573"/>
      </dsp:txXfrm>
    </dsp:sp>
    <dsp:sp modelId="{7BAA7782-892A-476F-B13E-ECD285B08CD6}">
      <dsp:nvSpPr>
        <dsp:cNvPr id="0" name=""/>
        <dsp:cNvSpPr/>
      </dsp:nvSpPr>
      <dsp:spPr>
        <a:xfrm>
          <a:off x="3726555" y="1058"/>
          <a:ext cx="1947396" cy="9736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生病</a:t>
          </a:r>
          <a:endParaRPr lang="zh-TW" altLang="en-US" sz="2000" b="1" kern="1200" dirty="0"/>
        </a:p>
      </dsp:txBody>
      <dsp:txXfrm>
        <a:off x="3755074" y="29577"/>
        <a:ext cx="1890358" cy="916660"/>
      </dsp:txXfrm>
    </dsp:sp>
    <dsp:sp modelId="{17604756-666B-4FFD-A5D0-993A95C11835}">
      <dsp:nvSpPr>
        <dsp:cNvPr id="0" name=""/>
        <dsp:cNvSpPr/>
      </dsp:nvSpPr>
      <dsp:spPr>
        <a:xfrm rot="10802045">
          <a:off x="1947396" y="467163"/>
          <a:ext cx="1779159" cy="40429"/>
        </a:xfrm>
        <a:custGeom>
          <a:avLst/>
          <a:gdLst/>
          <a:ahLst/>
          <a:cxnLst/>
          <a:rect l="0" t="0" r="0" b="0"/>
          <a:pathLst>
            <a:path>
              <a:moveTo>
                <a:pt x="0" y="20214"/>
              </a:moveTo>
              <a:lnTo>
                <a:pt x="1779159"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792496" y="442899"/>
        <a:ext cx="88957" cy="88957"/>
      </dsp:txXfrm>
    </dsp:sp>
    <dsp:sp modelId="{E37B5633-D030-41A2-BE81-E26824CBC153}">
      <dsp:nvSpPr>
        <dsp:cNvPr id="0" name=""/>
        <dsp:cNvSpPr/>
      </dsp:nvSpPr>
      <dsp:spPr>
        <a:xfrm>
          <a:off x="0" y="0"/>
          <a:ext cx="1947396" cy="97369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個人因素</a:t>
          </a:r>
          <a:endParaRPr lang="zh-TW" altLang="en-US" sz="2000" b="1" kern="1200" dirty="0"/>
        </a:p>
      </dsp:txBody>
      <dsp:txXfrm>
        <a:off x="28519" y="28519"/>
        <a:ext cx="1890358" cy="916660"/>
      </dsp:txXfrm>
    </dsp:sp>
    <dsp:sp modelId="{5E0B4552-FCAF-4B35-BFD6-4C306F6EC941}">
      <dsp:nvSpPr>
        <dsp:cNvPr id="0" name=""/>
        <dsp:cNvSpPr/>
      </dsp:nvSpPr>
      <dsp:spPr>
        <a:xfrm rot="12942401">
          <a:off x="5583785" y="1867383"/>
          <a:ext cx="959290" cy="40429"/>
        </a:xfrm>
        <a:custGeom>
          <a:avLst/>
          <a:gdLst/>
          <a:ahLst/>
          <a:cxnLst/>
          <a:rect l="0" t="0" r="0" b="0"/>
          <a:pathLst>
            <a:path>
              <a:moveTo>
                <a:pt x="0" y="20214"/>
              </a:moveTo>
              <a:lnTo>
                <a:pt x="959290"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6039448" y="1863616"/>
        <a:ext cx="47964" cy="47964"/>
      </dsp:txXfrm>
    </dsp:sp>
    <dsp:sp modelId="{795C7AFE-E728-48E4-AF4F-9EF9538AF97A}">
      <dsp:nvSpPr>
        <dsp:cNvPr id="0" name=""/>
        <dsp:cNvSpPr/>
      </dsp:nvSpPr>
      <dsp:spPr>
        <a:xfrm>
          <a:off x="3726555" y="1120811"/>
          <a:ext cx="1947396" cy="9736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父母不批准外出</a:t>
          </a:r>
          <a:endParaRPr lang="zh-TW" altLang="en-US" sz="2000" b="1" kern="1200" dirty="0"/>
        </a:p>
      </dsp:txBody>
      <dsp:txXfrm>
        <a:off x="3755074" y="1149330"/>
        <a:ext cx="1890358" cy="916660"/>
      </dsp:txXfrm>
    </dsp:sp>
    <dsp:sp modelId="{50F76C4E-E45F-45F2-A481-41B2A8793CC2}">
      <dsp:nvSpPr>
        <dsp:cNvPr id="0" name=""/>
        <dsp:cNvSpPr/>
      </dsp:nvSpPr>
      <dsp:spPr>
        <a:xfrm rot="10448950">
          <a:off x="1942738" y="1678603"/>
          <a:ext cx="1788475" cy="40429"/>
        </a:xfrm>
        <a:custGeom>
          <a:avLst/>
          <a:gdLst/>
          <a:ahLst/>
          <a:cxnLst/>
          <a:rect l="0" t="0" r="0" b="0"/>
          <a:pathLst>
            <a:path>
              <a:moveTo>
                <a:pt x="0" y="20214"/>
              </a:moveTo>
              <a:lnTo>
                <a:pt x="1788475"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792263" y="1654106"/>
        <a:ext cx="89423" cy="89423"/>
      </dsp:txXfrm>
    </dsp:sp>
    <dsp:sp modelId="{B407E66D-D3A0-4316-B8FA-DBE9382C9595}">
      <dsp:nvSpPr>
        <dsp:cNvPr id="0" name=""/>
        <dsp:cNvSpPr/>
      </dsp:nvSpPr>
      <dsp:spPr>
        <a:xfrm>
          <a:off x="0" y="1303126"/>
          <a:ext cx="1947396" cy="97369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zh-TW" altLang="en-US" sz="2000" kern="1200" dirty="0"/>
        </a:p>
      </dsp:txBody>
      <dsp:txXfrm>
        <a:off x="28519" y="1331645"/>
        <a:ext cx="1890358" cy="916660"/>
      </dsp:txXfrm>
    </dsp:sp>
    <dsp:sp modelId="{98711067-26F8-46FF-BBF9-689E19033D3A}">
      <dsp:nvSpPr>
        <dsp:cNvPr id="0" name=""/>
        <dsp:cNvSpPr/>
      </dsp:nvSpPr>
      <dsp:spPr>
        <a:xfrm rot="8657599">
          <a:off x="5583785" y="2427260"/>
          <a:ext cx="959290" cy="40429"/>
        </a:xfrm>
        <a:custGeom>
          <a:avLst/>
          <a:gdLst/>
          <a:ahLst/>
          <a:cxnLst/>
          <a:rect l="0" t="0" r="0" b="0"/>
          <a:pathLst>
            <a:path>
              <a:moveTo>
                <a:pt x="0" y="20214"/>
              </a:moveTo>
              <a:lnTo>
                <a:pt x="959290"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6039448" y="2423492"/>
        <a:ext cx="47964" cy="47964"/>
      </dsp:txXfrm>
    </dsp:sp>
    <dsp:sp modelId="{8C02769E-1CAF-49B3-97B7-3949909D7FC4}">
      <dsp:nvSpPr>
        <dsp:cNvPr id="0" name=""/>
        <dsp:cNvSpPr/>
      </dsp:nvSpPr>
      <dsp:spPr>
        <a:xfrm>
          <a:off x="3726555" y="2240564"/>
          <a:ext cx="1947396" cy="9736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與家庭聚餐日期相撞</a:t>
          </a:r>
          <a:endParaRPr lang="zh-TW" altLang="en-US" sz="2000" b="1" kern="1200" dirty="0"/>
        </a:p>
      </dsp:txBody>
      <dsp:txXfrm>
        <a:off x="3755074" y="2269083"/>
        <a:ext cx="1890358" cy="916660"/>
      </dsp:txXfrm>
    </dsp:sp>
    <dsp:sp modelId="{92D7B898-2D70-4ED2-AE89-037D28148588}">
      <dsp:nvSpPr>
        <dsp:cNvPr id="0" name=""/>
        <dsp:cNvSpPr/>
      </dsp:nvSpPr>
      <dsp:spPr>
        <a:xfrm rot="12471895">
          <a:off x="1830723" y="2236887"/>
          <a:ext cx="2012504" cy="40429"/>
        </a:xfrm>
        <a:custGeom>
          <a:avLst/>
          <a:gdLst/>
          <a:ahLst/>
          <a:cxnLst/>
          <a:rect l="0" t="0" r="0" b="0"/>
          <a:pathLst>
            <a:path>
              <a:moveTo>
                <a:pt x="0" y="20214"/>
              </a:moveTo>
              <a:lnTo>
                <a:pt x="2012504"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786663" y="2206790"/>
        <a:ext cx="100625" cy="100625"/>
      </dsp:txXfrm>
    </dsp:sp>
    <dsp:sp modelId="{B7D8A6B4-4091-4348-9E1D-F389E321DB97}">
      <dsp:nvSpPr>
        <dsp:cNvPr id="0" name=""/>
        <dsp:cNvSpPr/>
      </dsp:nvSpPr>
      <dsp:spPr>
        <a:xfrm>
          <a:off x="0" y="1299942"/>
          <a:ext cx="1947396" cy="97369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家庭因素</a:t>
          </a:r>
          <a:endParaRPr lang="zh-TW" altLang="en-US" sz="2000" b="1" kern="1200" dirty="0"/>
        </a:p>
      </dsp:txBody>
      <dsp:txXfrm>
        <a:off x="28519" y="1328461"/>
        <a:ext cx="1890358" cy="916660"/>
      </dsp:txXfrm>
    </dsp:sp>
    <dsp:sp modelId="{366BB584-A6A1-4C8A-BE4F-6563E202AE8E}">
      <dsp:nvSpPr>
        <dsp:cNvPr id="0" name=""/>
        <dsp:cNvSpPr/>
      </dsp:nvSpPr>
      <dsp:spPr>
        <a:xfrm rot="6892822">
          <a:off x="5137697" y="2987136"/>
          <a:ext cx="1851467" cy="40429"/>
        </a:xfrm>
        <a:custGeom>
          <a:avLst/>
          <a:gdLst/>
          <a:ahLst/>
          <a:cxnLst/>
          <a:rect l="0" t="0" r="0" b="0"/>
          <a:pathLst>
            <a:path>
              <a:moveTo>
                <a:pt x="0" y="20214"/>
              </a:moveTo>
              <a:lnTo>
                <a:pt x="185146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6017144" y="2961065"/>
        <a:ext cx="92573" cy="92573"/>
      </dsp:txXfrm>
    </dsp:sp>
    <dsp:sp modelId="{56CA99F2-01DB-402F-91DD-ED7C7C882D73}">
      <dsp:nvSpPr>
        <dsp:cNvPr id="0" name=""/>
        <dsp:cNvSpPr/>
      </dsp:nvSpPr>
      <dsp:spPr>
        <a:xfrm>
          <a:off x="3726555" y="3360317"/>
          <a:ext cx="1947396" cy="97369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天氣惡劣</a:t>
          </a:r>
          <a:endParaRPr lang="zh-TW" altLang="en-US" sz="2000" b="1" kern="1200" dirty="0"/>
        </a:p>
      </dsp:txBody>
      <dsp:txXfrm>
        <a:off x="3755074" y="3388836"/>
        <a:ext cx="1890358" cy="916660"/>
      </dsp:txXfrm>
    </dsp:sp>
    <dsp:sp modelId="{7357BBFB-67D7-474F-B5A4-F4EA7ED4E802}">
      <dsp:nvSpPr>
        <dsp:cNvPr id="0" name=""/>
        <dsp:cNvSpPr/>
      </dsp:nvSpPr>
      <dsp:spPr>
        <a:xfrm rot="10797935">
          <a:off x="1964609" y="3827480"/>
          <a:ext cx="1761946" cy="40429"/>
        </a:xfrm>
        <a:custGeom>
          <a:avLst/>
          <a:gdLst/>
          <a:ahLst/>
          <a:cxnLst/>
          <a:rect l="0" t="0" r="0" b="0"/>
          <a:pathLst>
            <a:path>
              <a:moveTo>
                <a:pt x="0" y="20214"/>
              </a:moveTo>
              <a:lnTo>
                <a:pt x="1761946"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801533" y="3803647"/>
        <a:ext cx="88097" cy="88097"/>
      </dsp:txXfrm>
    </dsp:sp>
    <dsp:sp modelId="{9268D44F-E1A3-47BD-ADFC-CFF3DB714511}">
      <dsp:nvSpPr>
        <dsp:cNvPr id="0" name=""/>
        <dsp:cNvSpPr/>
      </dsp:nvSpPr>
      <dsp:spPr>
        <a:xfrm>
          <a:off x="17212" y="3361375"/>
          <a:ext cx="1947396" cy="97369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環境因素</a:t>
          </a:r>
          <a:endParaRPr lang="zh-TW" altLang="en-US" sz="2000" b="1" kern="1200" dirty="0"/>
        </a:p>
      </dsp:txBody>
      <dsp:txXfrm>
        <a:off x="45731" y="3389894"/>
        <a:ext cx="1890358" cy="9166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6091493" y="1781081"/>
          <a:ext cx="1545822" cy="772911"/>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朋友失約</a:t>
          </a:r>
          <a:endParaRPr lang="zh-TW" altLang="en-US" sz="2000" b="1" kern="1200" dirty="0"/>
        </a:p>
      </dsp:txBody>
      <dsp:txXfrm>
        <a:off x="6114131" y="1803719"/>
        <a:ext cx="1500546" cy="727635"/>
      </dsp:txXfrm>
    </dsp:sp>
    <dsp:sp modelId="{E8990771-0AD1-49BF-AEEC-AF285D20BE92}">
      <dsp:nvSpPr>
        <dsp:cNvPr id="0" name=""/>
        <dsp:cNvSpPr/>
      </dsp:nvSpPr>
      <dsp:spPr>
        <a:xfrm rot="15049260">
          <a:off x="4841248" y="1262642"/>
          <a:ext cx="1882161" cy="32092"/>
        </a:xfrm>
        <a:custGeom>
          <a:avLst/>
          <a:gdLst/>
          <a:ahLst/>
          <a:cxnLst/>
          <a:rect l="0" t="0" r="0" b="0"/>
          <a:pathLst>
            <a:path>
              <a:moveTo>
                <a:pt x="0" y="16046"/>
              </a:moveTo>
              <a:lnTo>
                <a:pt x="1882161"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735275" y="1231635"/>
        <a:ext cx="94108" cy="94108"/>
      </dsp:txXfrm>
    </dsp:sp>
    <dsp:sp modelId="{945D33A7-B4DD-4F85-9BAC-AC07F4125A1B}">
      <dsp:nvSpPr>
        <dsp:cNvPr id="0" name=""/>
        <dsp:cNvSpPr/>
      </dsp:nvSpPr>
      <dsp:spPr>
        <a:xfrm>
          <a:off x="3927342" y="3385"/>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忘記</a:t>
          </a:r>
          <a:endParaRPr lang="zh-TW" altLang="en-US" sz="2000" b="1" kern="1200" dirty="0"/>
        </a:p>
      </dsp:txBody>
      <dsp:txXfrm>
        <a:off x="3949980" y="26023"/>
        <a:ext cx="1500546" cy="727635"/>
      </dsp:txXfrm>
    </dsp:sp>
    <dsp:sp modelId="{630EB17A-65BF-45EC-8232-E19E7BF0C37C}">
      <dsp:nvSpPr>
        <dsp:cNvPr id="0" name=""/>
        <dsp:cNvSpPr/>
      </dsp:nvSpPr>
      <dsp:spPr>
        <a:xfrm rot="10106984">
          <a:off x="1521210" y="617145"/>
          <a:ext cx="2430743" cy="32092"/>
        </a:xfrm>
        <a:custGeom>
          <a:avLst/>
          <a:gdLst/>
          <a:ahLst/>
          <a:cxnLst/>
          <a:rect l="0" t="0" r="0" b="0"/>
          <a:pathLst>
            <a:path>
              <a:moveTo>
                <a:pt x="0" y="16046"/>
              </a:moveTo>
              <a:lnTo>
                <a:pt x="2430743"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75813" y="572423"/>
        <a:ext cx="121537" cy="121537"/>
      </dsp:txXfrm>
    </dsp:sp>
    <dsp:sp modelId="{9F0E2A4A-A541-481A-B198-AB0E0C6C0585}">
      <dsp:nvSpPr>
        <dsp:cNvPr id="0" name=""/>
        <dsp:cNvSpPr/>
      </dsp:nvSpPr>
      <dsp:spPr>
        <a:xfrm>
          <a:off x="0" y="490087"/>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zh-TW" altLang="en-US" sz="2000" b="1" kern="1200" dirty="0"/>
        </a:p>
      </dsp:txBody>
      <dsp:txXfrm>
        <a:off x="22638" y="512725"/>
        <a:ext cx="1500546" cy="727635"/>
      </dsp:txXfrm>
    </dsp:sp>
    <dsp:sp modelId="{929746D5-709B-4280-937C-8CE71DDB6168}">
      <dsp:nvSpPr>
        <dsp:cNvPr id="0" name=""/>
        <dsp:cNvSpPr/>
      </dsp:nvSpPr>
      <dsp:spPr>
        <a:xfrm rot="14110531">
          <a:off x="5240946" y="1707066"/>
          <a:ext cx="1082765" cy="32092"/>
        </a:xfrm>
        <a:custGeom>
          <a:avLst/>
          <a:gdLst/>
          <a:ahLst/>
          <a:cxnLst/>
          <a:rect l="0" t="0" r="0" b="0"/>
          <a:pathLst>
            <a:path>
              <a:moveTo>
                <a:pt x="0" y="16046"/>
              </a:moveTo>
              <a:lnTo>
                <a:pt x="1082765"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755260" y="1696043"/>
        <a:ext cx="54138" cy="54138"/>
      </dsp:txXfrm>
    </dsp:sp>
    <dsp:sp modelId="{7BAA7782-892A-476F-B13E-ECD285B08CD6}">
      <dsp:nvSpPr>
        <dsp:cNvPr id="0" name=""/>
        <dsp:cNvSpPr/>
      </dsp:nvSpPr>
      <dsp:spPr>
        <a:xfrm>
          <a:off x="3927342" y="892233"/>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生病</a:t>
          </a:r>
          <a:endParaRPr lang="zh-TW" altLang="en-US" sz="2000" b="1" kern="1200" dirty="0"/>
        </a:p>
      </dsp:txBody>
      <dsp:txXfrm>
        <a:off x="3949980" y="914871"/>
        <a:ext cx="1500546" cy="727635"/>
      </dsp:txXfrm>
    </dsp:sp>
    <dsp:sp modelId="{17604756-666B-4FFD-A5D0-993A95C11835}">
      <dsp:nvSpPr>
        <dsp:cNvPr id="0" name=""/>
        <dsp:cNvSpPr/>
      </dsp:nvSpPr>
      <dsp:spPr>
        <a:xfrm rot="11372679">
          <a:off x="1529107" y="1062423"/>
          <a:ext cx="2414950" cy="32092"/>
        </a:xfrm>
        <a:custGeom>
          <a:avLst/>
          <a:gdLst/>
          <a:ahLst/>
          <a:cxnLst/>
          <a:rect l="0" t="0" r="0" b="0"/>
          <a:pathLst>
            <a:path>
              <a:moveTo>
                <a:pt x="0" y="16046"/>
              </a:moveTo>
              <a:lnTo>
                <a:pt x="2414950"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76208" y="1018096"/>
        <a:ext cx="120747" cy="120747"/>
      </dsp:txXfrm>
    </dsp:sp>
    <dsp:sp modelId="{E37B5633-D030-41A2-BE81-E26824CBC153}">
      <dsp:nvSpPr>
        <dsp:cNvPr id="0" name=""/>
        <dsp:cNvSpPr/>
      </dsp:nvSpPr>
      <dsp:spPr>
        <a:xfrm>
          <a:off x="0" y="491795"/>
          <a:ext cx="1545822" cy="772911"/>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個人因素</a:t>
          </a:r>
          <a:endParaRPr lang="zh-TW" altLang="en-US" sz="2000" b="1" kern="1200" dirty="0"/>
        </a:p>
      </dsp:txBody>
      <dsp:txXfrm>
        <a:off x="22638" y="514433"/>
        <a:ext cx="1500546" cy="727635"/>
      </dsp:txXfrm>
    </dsp:sp>
    <dsp:sp modelId="{5E0B4552-FCAF-4B35-BFD6-4C306F6EC941}">
      <dsp:nvSpPr>
        <dsp:cNvPr id="0" name=""/>
        <dsp:cNvSpPr/>
      </dsp:nvSpPr>
      <dsp:spPr>
        <a:xfrm rot="10800000">
          <a:off x="5473164" y="2151490"/>
          <a:ext cx="618328" cy="32092"/>
        </a:xfrm>
        <a:custGeom>
          <a:avLst/>
          <a:gdLst/>
          <a:ahLst/>
          <a:cxnLst/>
          <a:rect l="0" t="0" r="0" b="0"/>
          <a:pathLst>
            <a:path>
              <a:moveTo>
                <a:pt x="0" y="16046"/>
              </a:moveTo>
              <a:lnTo>
                <a:pt x="618328"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5766871" y="2152078"/>
        <a:ext cx="30916" cy="30916"/>
      </dsp:txXfrm>
    </dsp:sp>
    <dsp:sp modelId="{795C7AFE-E728-48E4-AF4F-9EF9538AF97A}">
      <dsp:nvSpPr>
        <dsp:cNvPr id="0" name=""/>
        <dsp:cNvSpPr/>
      </dsp:nvSpPr>
      <dsp:spPr>
        <a:xfrm>
          <a:off x="3927342" y="1781081"/>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父母不批准外出</a:t>
          </a:r>
          <a:endParaRPr lang="zh-TW" altLang="en-US" sz="2000" b="1" kern="1200" dirty="0"/>
        </a:p>
      </dsp:txBody>
      <dsp:txXfrm>
        <a:off x="3949980" y="1803719"/>
        <a:ext cx="1500546" cy="727635"/>
      </dsp:txXfrm>
    </dsp:sp>
    <dsp:sp modelId="{50F76C4E-E45F-45F2-A481-41B2A8793CC2}">
      <dsp:nvSpPr>
        <dsp:cNvPr id="0" name=""/>
        <dsp:cNvSpPr/>
      </dsp:nvSpPr>
      <dsp:spPr>
        <a:xfrm rot="9996943">
          <a:off x="1512577" y="2434824"/>
          <a:ext cx="2448009" cy="32092"/>
        </a:xfrm>
        <a:custGeom>
          <a:avLst/>
          <a:gdLst/>
          <a:ahLst/>
          <a:cxnLst/>
          <a:rect l="0" t="0" r="0" b="0"/>
          <a:pathLst>
            <a:path>
              <a:moveTo>
                <a:pt x="0" y="16046"/>
              </a:moveTo>
              <a:lnTo>
                <a:pt x="2448009"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75382" y="2389670"/>
        <a:ext cx="122400" cy="122400"/>
      </dsp:txXfrm>
    </dsp:sp>
    <dsp:sp modelId="{B407E66D-D3A0-4316-B8FA-DBE9382C9595}">
      <dsp:nvSpPr>
        <dsp:cNvPr id="0" name=""/>
        <dsp:cNvSpPr/>
      </dsp:nvSpPr>
      <dsp:spPr>
        <a:xfrm>
          <a:off x="0" y="2347748"/>
          <a:ext cx="1545822" cy="772911"/>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zh-TW" altLang="en-US" sz="2000" kern="1200" dirty="0"/>
        </a:p>
      </dsp:txBody>
      <dsp:txXfrm>
        <a:off x="22638" y="2370386"/>
        <a:ext cx="1500546" cy="727635"/>
      </dsp:txXfrm>
    </dsp:sp>
    <dsp:sp modelId="{98711067-26F8-46FF-BBF9-689E19033D3A}">
      <dsp:nvSpPr>
        <dsp:cNvPr id="0" name=""/>
        <dsp:cNvSpPr/>
      </dsp:nvSpPr>
      <dsp:spPr>
        <a:xfrm rot="7489469">
          <a:off x="5240946" y="2595914"/>
          <a:ext cx="1082765" cy="32092"/>
        </a:xfrm>
        <a:custGeom>
          <a:avLst/>
          <a:gdLst/>
          <a:ahLst/>
          <a:cxnLst/>
          <a:rect l="0" t="0" r="0" b="0"/>
          <a:pathLst>
            <a:path>
              <a:moveTo>
                <a:pt x="0" y="16046"/>
              </a:moveTo>
              <a:lnTo>
                <a:pt x="1082765"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755260" y="2584891"/>
        <a:ext cx="54138" cy="54138"/>
      </dsp:txXfrm>
    </dsp:sp>
    <dsp:sp modelId="{8C02769E-1CAF-49B3-97B7-3949909D7FC4}">
      <dsp:nvSpPr>
        <dsp:cNvPr id="0" name=""/>
        <dsp:cNvSpPr/>
      </dsp:nvSpPr>
      <dsp:spPr>
        <a:xfrm>
          <a:off x="3927342" y="2669929"/>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與家庭聚餐日期相撞</a:t>
          </a:r>
          <a:endParaRPr lang="zh-TW" altLang="en-US" sz="2000" b="1" kern="1200" dirty="0"/>
        </a:p>
      </dsp:txBody>
      <dsp:txXfrm>
        <a:off x="3949980" y="2692567"/>
        <a:ext cx="1500546" cy="727635"/>
      </dsp:txXfrm>
    </dsp:sp>
    <dsp:sp modelId="{92D7B898-2D70-4ED2-AE89-037D28148588}">
      <dsp:nvSpPr>
        <dsp:cNvPr id="0" name=""/>
        <dsp:cNvSpPr/>
      </dsp:nvSpPr>
      <dsp:spPr>
        <a:xfrm rot="11282331">
          <a:off x="1534005" y="2872164"/>
          <a:ext cx="2405154" cy="32092"/>
        </a:xfrm>
        <a:custGeom>
          <a:avLst/>
          <a:gdLst/>
          <a:ahLst/>
          <a:cxnLst/>
          <a:rect l="0" t="0" r="0" b="0"/>
          <a:pathLst>
            <a:path>
              <a:moveTo>
                <a:pt x="0" y="16046"/>
              </a:moveTo>
              <a:lnTo>
                <a:pt x="2405154"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76453" y="2828082"/>
        <a:ext cx="120257" cy="120257"/>
      </dsp:txXfrm>
    </dsp:sp>
    <dsp:sp modelId="{B7D8A6B4-4091-4348-9E1D-F389E321DB97}">
      <dsp:nvSpPr>
        <dsp:cNvPr id="0" name=""/>
        <dsp:cNvSpPr/>
      </dsp:nvSpPr>
      <dsp:spPr>
        <a:xfrm>
          <a:off x="0" y="2333581"/>
          <a:ext cx="1545822" cy="772911"/>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家庭因素</a:t>
          </a:r>
          <a:endParaRPr lang="zh-TW" altLang="en-US" sz="2000" b="1" kern="1200" dirty="0"/>
        </a:p>
      </dsp:txBody>
      <dsp:txXfrm>
        <a:off x="22638" y="2356219"/>
        <a:ext cx="1500546" cy="727635"/>
      </dsp:txXfrm>
    </dsp:sp>
    <dsp:sp modelId="{366BB584-A6A1-4C8A-BE4F-6563E202AE8E}">
      <dsp:nvSpPr>
        <dsp:cNvPr id="0" name=""/>
        <dsp:cNvSpPr/>
      </dsp:nvSpPr>
      <dsp:spPr>
        <a:xfrm rot="6550740">
          <a:off x="4841248" y="3040338"/>
          <a:ext cx="1882161" cy="32092"/>
        </a:xfrm>
        <a:custGeom>
          <a:avLst/>
          <a:gdLst/>
          <a:ahLst/>
          <a:cxnLst/>
          <a:rect l="0" t="0" r="0" b="0"/>
          <a:pathLst>
            <a:path>
              <a:moveTo>
                <a:pt x="0" y="16046"/>
              </a:moveTo>
              <a:lnTo>
                <a:pt x="1882161"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5735275" y="3009330"/>
        <a:ext cx="94108" cy="94108"/>
      </dsp:txXfrm>
    </dsp:sp>
    <dsp:sp modelId="{56CA99F2-01DB-402F-91DD-ED7C7C882D73}">
      <dsp:nvSpPr>
        <dsp:cNvPr id="0" name=""/>
        <dsp:cNvSpPr/>
      </dsp:nvSpPr>
      <dsp:spPr>
        <a:xfrm>
          <a:off x="3927342" y="3558777"/>
          <a:ext cx="1545822" cy="77291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天氣惡劣</a:t>
          </a:r>
          <a:endParaRPr lang="zh-TW" altLang="en-US" sz="2000" b="1" kern="1200" dirty="0"/>
        </a:p>
      </dsp:txBody>
      <dsp:txXfrm>
        <a:off x="3949980" y="3581415"/>
        <a:ext cx="1500546" cy="727635"/>
      </dsp:txXfrm>
    </dsp:sp>
    <dsp:sp modelId="{7357BBFB-67D7-474F-B5A4-F4EA7ED4E802}">
      <dsp:nvSpPr>
        <dsp:cNvPr id="0" name=""/>
        <dsp:cNvSpPr/>
      </dsp:nvSpPr>
      <dsp:spPr>
        <a:xfrm rot="10795107">
          <a:off x="1548799" y="3930879"/>
          <a:ext cx="2378543" cy="32092"/>
        </a:xfrm>
        <a:custGeom>
          <a:avLst/>
          <a:gdLst/>
          <a:ahLst/>
          <a:cxnLst/>
          <a:rect l="0" t="0" r="0" b="0"/>
          <a:pathLst>
            <a:path>
              <a:moveTo>
                <a:pt x="0" y="16046"/>
              </a:moveTo>
              <a:lnTo>
                <a:pt x="2378543" y="1604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78607" y="3887462"/>
        <a:ext cx="118927" cy="118927"/>
      </dsp:txXfrm>
    </dsp:sp>
    <dsp:sp modelId="{9268D44F-E1A3-47BD-ADFC-CFF3DB714511}">
      <dsp:nvSpPr>
        <dsp:cNvPr id="0" name=""/>
        <dsp:cNvSpPr/>
      </dsp:nvSpPr>
      <dsp:spPr>
        <a:xfrm>
          <a:off x="2978" y="3562162"/>
          <a:ext cx="1545822" cy="772911"/>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環境因素</a:t>
          </a:r>
          <a:endParaRPr lang="zh-TW" altLang="en-US" sz="2000" b="1" kern="1200" dirty="0"/>
        </a:p>
      </dsp:txBody>
      <dsp:txXfrm>
        <a:off x="25616" y="3584800"/>
        <a:ext cx="1500546" cy="72763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7968684" y="1812272"/>
          <a:ext cx="1421057" cy="710528"/>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朋友失約</a:t>
          </a:r>
          <a:endParaRPr lang="zh-TW" altLang="en-US" sz="2000" b="1" kern="1200" dirty="0"/>
        </a:p>
      </dsp:txBody>
      <dsp:txXfrm>
        <a:off x="7989495" y="1833083"/>
        <a:ext cx="1379435" cy="668906"/>
      </dsp:txXfrm>
    </dsp:sp>
    <dsp:sp modelId="{E8990771-0AD1-49BF-AEEC-AF285D20BE92}">
      <dsp:nvSpPr>
        <dsp:cNvPr id="0" name=""/>
        <dsp:cNvSpPr/>
      </dsp:nvSpPr>
      <dsp:spPr>
        <a:xfrm rot="15049260">
          <a:off x="6819348" y="1335677"/>
          <a:ext cx="1730250" cy="29502"/>
        </a:xfrm>
        <a:custGeom>
          <a:avLst/>
          <a:gdLst/>
          <a:ahLst/>
          <a:cxnLst/>
          <a:rect l="0" t="0" r="0" b="0"/>
          <a:pathLst>
            <a:path>
              <a:moveTo>
                <a:pt x="0" y="14751"/>
              </a:moveTo>
              <a:lnTo>
                <a:pt x="1730250"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7641217" y="1307172"/>
        <a:ext cx="86512" cy="86512"/>
      </dsp:txXfrm>
    </dsp:sp>
    <dsp:sp modelId="{945D33A7-B4DD-4F85-9BAC-AC07F4125A1B}">
      <dsp:nvSpPr>
        <dsp:cNvPr id="0" name=""/>
        <dsp:cNvSpPr/>
      </dsp:nvSpPr>
      <dsp:spPr>
        <a:xfrm>
          <a:off x="5979204" y="178057"/>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忘記</a:t>
          </a:r>
          <a:endParaRPr lang="zh-TW" altLang="en-US" sz="2000" b="1" kern="1200" dirty="0"/>
        </a:p>
      </dsp:txBody>
      <dsp:txXfrm>
        <a:off x="6000015" y="198868"/>
        <a:ext cx="1379435" cy="668906"/>
      </dsp:txXfrm>
    </dsp:sp>
    <dsp:sp modelId="{630EB17A-65BF-45EC-8232-E19E7BF0C37C}">
      <dsp:nvSpPr>
        <dsp:cNvPr id="0" name=""/>
        <dsp:cNvSpPr/>
      </dsp:nvSpPr>
      <dsp:spPr>
        <a:xfrm rot="10468787">
          <a:off x="1421954" y="738276"/>
          <a:ext cx="4567841" cy="29502"/>
        </a:xfrm>
        <a:custGeom>
          <a:avLst/>
          <a:gdLst/>
          <a:ahLst/>
          <a:cxnLst/>
          <a:rect l="0" t="0" r="0" b="0"/>
          <a:pathLst>
            <a:path>
              <a:moveTo>
                <a:pt x="0" y="14751"/>
              </a:moveTo>
              <a:lnTo>
                <a:pt x="4567841"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3591679" y="638831"/>
        <a:ext cx="228392" cy="228392"/>
      </dsp:txXfrm>
    </dsp:sp>
    <dsp:sp modelId="{9F0E2A4A-A541-481A-B198-AB0E0C6C0585}">
      <dsp:nvSpPr>
        <dsp:cNvPr id="0" name=""/>
        <dsp:cNvSpPr/>
      </dsp:nvSpPr>
      <dsp:spPr>
        <a:xfrm>
          <a:off x="11489" y="617469"/>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zh-TW" altLang="en-US" sz="2000" b="1" kern="1200" dirty="0"/>
        </a:p>
      </dsp:txBody>
      <dsp:txXfrm>
        <a:off x="32300" y="638280"/>
        <a:ext cx="1379435" cy="668906"/>
      </dsp:txXfrm>
    </dsp:sp>
    <dsp:sp modelId="{1480DA27-4B3D-4A9C-B94D-E369A08E474D}">
      <dsp:nvSpPr>
        <dsp:cNvPr id="0" name=""/>
        <dsp:cNvSpPr/>
      </dsp:nvSpPr>
      <dsp:spPr>
        <a:xfrm rot="14110531">
          <a:off x="7186786" y="1744231"/>
          <a:ext cx="995374" cy="29502"/>
        </a:xfrm>
        <a:custGeom>
          <a:avLst/>
          <a:gdLst/>
          <a:ahLst/>
          <a:cxnLst/>
          <a:rect l="0" t="0" r="0" b="0"/>
          <a:pathLst>
            <a:path>
              <a:moveTo>
                <a:pt x="0" y="14751"/>
              </a:moveTo>
              <a:lnTo>
                <a:pt x="995374"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7659588" y="1734098"/>
        <a:ext cx="49768" cy="49768"/>
      </dsp:txXfrm>
    </dsp:sp>
    <dsp:sp modelId="{0E352596-1D10-4666-B561-22093937CE2D}">
      <dsp:nvSpPr>
        <dsp:cNvPr id="0" name=""/>
        <dsp:cNvSpPr/>
      </dsp:nvSpPr>
      <dsp:spPr>
        <a:xfrm>
          <a:off x="5979204" y="995164"/>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留在家中</a:t>
          </a:r>
          <a:r>
            <a:rPr lang="en-US" altLang="zh-TW" sz="2000" b="1" kern="1200" dirty="0" smtClean="0"/>
            <a:t/>
          </a:r>
          <a:br>
            <a:rPr lang="en-US" altLang="zh-TW" sz="2000" b="1" kern="1200" dirty="0" smtClean="0"/>
          </a:br>
          <a:r>
            <a:rPr lang="zh-TW" altLang="en-US" sz="2000" b="1" kern="1200" dirty="0" smtClean="0"/>
            <a:t>休息</a:t>
          </a:r>
          <a:endParaRPr lang="zh-TW" altLang="en-US" sz="2000" b="1" kern="1200" dirty="0"/>
        </a:p>
      </dsp:txBody>
      <dsp:txXfrm>
        <a:off x="6000015" y="1015975"/>
        <a:ext cx="1379435" cy="668906"/>
      </dsp:txXfrm>
    </dsp:sp>
    <dsp:sp modelId="{929746D5-709B-4280-937C-8CE71DDB6168}">
      <dsp:nvSpPr>
        <dsp:cNvPr id="0" name=""/>
        <dsp:cNvSpPr/>
      </dsp:nvSpPr>
      <dsp:spPr>
        <a:xfrm rot="10800000">
          <a:off x="5410782" y="1335677"/>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680782" y="1336218"/>
        <a:ext cx="28421" cy="28421"/>
      </dsp:txXfrm>
    </dsp:sp>
    <dsp:sp modelId="{7BAA7782-892A-476F-B13E-ECD285B08CD6}">
      <dsp:nvSpPr>
        <dsp:cNvPr id="0" name=""/>
        <dsp:cNvSpPr/>
      </dsp:nvSpPr>
      <dsp:spPr>
        <a:xfrm>
          <a:off x="3989724" y="995164"/>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生病</a:t>
          </a:r>
          <a:endParaRPr lang="zh-TW" altLang="en-US" sz="2000" b="1" kern="1200" dirty="0"/>
        </a:p>
      </dsp:txBody>
      <dsp:txXfrm>
        <a:off x="4010535" y="1015975"/>
        <a:ext cx="1379435" cy="668906"/>
      </dsp:txXfrm>
    </dsp:sp>
    <dsp:sp modelId="{17604756-666B-4FFD-A5D0-993A95C11835}">
      <dsp:nvSpPr>
        <dsp:cNvPr id="0" name=""/>
        <dsp:cNvSpPr/>
      </dsp:nvSpPr>
      <dsp:spPr>
        <a:xfrm rot="11291576">
          <a:off x="1419748" y="1151619"/>
          <a:ext cx="2583158" cy="29502"/>
        </a:xfrm>
        <a:custGeom>
          <a:avLst/>
          <a:gdLst/>
          <a:ahLst/>
          <a:cxnLst/>
          <a:rect l="0" t="0" r="0" b="0"/>
          <a:pathLst>
            <a:path>
              <a:moveTo>
                <a:pt x="0" y="14751"/>
              </a:moveTo>
              <a:lnTo>
                <a:pt x="2583158"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46748" y="1101791"/>
        <a:ext cx="129157" cy="129157"/>
      </dsp:txXfrm>
    </dsp:sp>
    <dsp:sp modelId="{E37B5633-D030-41A2-BE81-E26824CBC153}">
      <dsp:nvSpPr>
        <dsp:cNvPr id="0" name=""/>
        <dsp:cNvSpPr/>
      </dsp:nvSpPr>
      <dsp:spPr>
        <a:xfrm>
          <a:off x="11873" y="627047"/>
          <a:ext cx="1421057" cy="71052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個人因素</a:t>
          </a:r>
          <a:endParaRPr lang="zh-TW" altLang="en-US" sz="2000" b="1" kern="1200" dirty="0"/>
        </a:p>
      </dsp:txBody>
      <dsp:txXfrm>
        <a:off x="32684" y="647858"/>
        <a:ext cx="1379435" cy="668906"/>
      </dsp:txXfrm>
    </dsp:sp>
    <dsp:sp modelId="{5E0B4552-FCAF-4B35-BFD6-4C306F6EC941}">
      <dsp:nvSpPr>
        <dsp:cNvPr id="0" name=""/>
        <dsp:cNvSpPr/>
      </dsp:nvSpPr>
      <dsp:spPr>
        <a:xfrm rot="10800000">
          <a:off x="7400261" y="2152785"/>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7670262" y="2153326"/>
        <a:ext cx="28421" cy="28421"/>
      </dsp:txXfrm>
    </dsp:sp>
    <dsp:sp modelId="{795C7AFE-E728-48E4-AF4F-9EF9538AF97A}">
      <dsp:nvSpPr>
        <dsp:cNvPr id="0" name=""/>
        <dsp:cNvSpPr/>
      </dsp:nvSpPr>
      <dsp:spPr>
        <a:xfrm>
          <a:off x="5979204" y="1812272"/>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父母不批准外出</a:t>
          </a:r>
          <a:endParaRPr lang="zh-TW" altLang="en-US" sz="2000" b="1" kern="1200" dirty="0"/>
        </a:p>
      </dsp:txBody>
      <dsp:txXfrm>
        <a:off x="6000015" y="1833083"/>
        <a:ext cx="1379435" cy="668906"/>
      </dsp:txXfrm>
    </dsp:sp>
    <dsp:sp modelId="{9E76D467-266F-4DE1-B898-6E6B7BF536DE}">
      <dsp:nvSpPr>
        <dsp:cNvPr id="0" name=""/>
        <dsp:cNvSpPr/>
      </dsp:nvSpPr>
      <dsp:spPr>
        <a:xfrm rot="10800000">
          <a:off x="5410782" y="2152785"/>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680782" y="2153326"/>
        <a:ext cx="28421" cy="28421"/>
      </dsp:txXfrm>
    </dsp:sp>
    <dsp:sp modelId="{22D81887-1AC7-4BA5-9FA0-55DE04F8C382}">
      <dsp:nvSpPr>
        <dsp:cNvPr id="0" name=""/>
        <dsp:cNvSpPr/>
      </dsp:nvSpPr>
      <dsp:spPr>
        <a:xfrm>
          <a:off x="3989724" y="1812272"/>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latin typeface="+mj-ea"/>
              <a:ea typeface="+mj-ea"/>
            </a:rPr>
            <a:t>父母擔心</a:t>
          </a:r>
          <a:r>
            <a:rPr lang="en-US" altLang="zh-TW" sz="2000" b="1" kern="1200" dirty="0" smtClean="0">
              <a:latin typeface="+mj-ea"/>
              <a:ea typeface="+mj-ea"/>
            </a:rPr>
            <a:t/>
          </a:r>
          <a:br>
            <a:rPr lang="en-US" altLang="zh-TW" sz="2000" b="1" kern="1200" dirty="0" smtClean="0">
              <a:latin typeface="+mj-ea"/>
              <a:ea typeface="+mj-ea"/>
            </a:rPr>
          </a:br>
          <a:r>
            <a:rPr lang="zh-TW" altLang="en-US" sz="2000" b="1" kern="1200" dirty="0" smtClean="0">
              <a:latin typeface="+mj-ea"/>
              <a:ea typeface="+mj-ea"/>
            </a:rPr>
            <a:t>安全</a:t>
          </a:r>
          <a:endParaRPr lang="zh-TW" altLang="en-US" sz="2000" b="1" kern="1200" dirty="0"/>
        </a:p>
      </dsp:txBody>
      <dsp:txXfrm>
        <a:off x="4010535" y="1833083"/>
        <a:ext cx="1379435" cy="668906"/>
      </dsp:txXfrm>
    </dsp:sp>
    <dsp:sp modelId="{7ED45ADE-6167-4D05-A39F-59126AA99A20}">
      <dsp:nvSpPr>
        <dsp:cNvPr id="0" name=""/>
        <dsp:cNvSpPr/>
      </dsp:nvSpPr>
      <dsp:spPr>
        <a:xfrm rot="10800000">
          <a:off x="3421302" y="2152785"/>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3691302" y="2153326"/>
        <a:ext cx="28421" cy="28421"/>
      </dsp:txXfrm>
    </dsp:sp>
    <dsp:sp modelId="{FB1AA183-08FB-482C-9F50-58681A781874}">
      <dsp:nvSpPr>
        <dsp:cNvPr id="0" name=""/>
        <dsp:cNvSpPr/>
      </dsp:nvSpPr>
      <dsp:spPr>
        <a:xfrm>
          <a:off x="2000245" y="1812272"/>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年紀小</a:t>
          </a:r>
          <a:endParaRPr lang="zh-TW" altLang="en-US" sz="2000" kern="1200" dirty="0"/>
        </a:p>
      </dsp:txBody>
      <dsp:txXfrm>
        <a:off x="2021056" y="1833083"/>
        <a:ext cx="1379435" cy="668906"/>
      </dsp:txXfrm>
    </dsp:sp>
    <dsp:sp modelId="{50F76C4E-E45F-45F2-A481-41B2A8793CC2}">
      <dsp:nvSpPr>
        <dsp:cNvPr id="0" name=""/>
        <dsp:cNvSpPr/>
      </dsp:nvSpPr>
      <dsp:spPr>
        <a:xfrm rot="8284508">
          <a:off x="1349262" y="2402184"/>
          <a:ext cx="746529" cy="29502"/>
        </a:xfrm>
        <a:custGeom>
          <a:avLst/>
          <a:gdLst/>
          <a:ahLst/>
          <a:cxnLst/>
          <a:rect l="0" t="0" r="0" b="0"/>
          <a:pathLst>
            <a:path>
              <a:moveTo>
                <a:pt x="0" y="14751"/>
              </a:moveTo>
              <a:lnTo>
                <a:pt x="746529"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1703864" y="2398272"/>
        <a:ext cx="37326" cy="37326"/>
      </dsp:txXfrm>
    </dsp:sp>
    <dsp:sp modelId="{B407E66D-D3A0-4316-B8FA-DBE9382C9595}">
      <dsp:nvSpPr>
        <dsp:cNvPr id="0" name=""/>
        <dsp:cNvSpPr/>
      </dsp:nvSpPr>
      <dsp:spPr>
        <a:xfrm>
          <a:off x="23753" y="2311070"/>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endParaRPr lang="zh-TW" altLang="en-US" sz="2000" kern="1200" dirty="0"/>
        </a:p>
      </dsp:txBody>
      <dsp:txXfrm>
        <a:off x="44564" y="2331881"/>
        <a:ext cx="1379435" cy="668906"/>
      </dsp:txXfrm>
    </dsp:sp>
    <dsp:sp modelId="{9A6B2826-5B65-4D65-AD10-310D725A5269}">
      <dsp:nvSpPr>
        <dsp:cNvPr id="0" name=""/>
        <dsp:cNvSpPr/>
      </dsp:nvSpPr>
      <dsp:spPr>
        <a:xfrm rot="7489469">
          <a:off x="7186786" y="2561339"/>
          <a:ext cx="995374" cy="29502"/>
        </a:xfrm>
        <a:custGeom>
          <a:avLst/>
          <a:gdLst/>
          <a:ahLst/>
          <a:cxnLst/>
          <a:rect l="0" t="0" r="0" b="0"/>
          <a:pathLst>
            <a:path>
              <a:moveTo>
                <a:pt x="0" y="14751"/>
              </a:moveTo>
              <a:lnTo>
                <a:pt x="995374"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7659588" y="2551206"/>
        <a:ext cx="49768" cy="49768"/>
      </dsp:txXfrm>
    </dsp:sp>
    <dsp:sp modelId="{7C1F40D1-17A1-4D5F-A291-44A50467D9F6}">
      <dsp:nvSpPr>
        <dsp:cNvPr id="0" name=""/>
        <dsp:cNvSpPr/>
      </dsp:nvSpPr>
      <dsp:spPr>
        <a:xfrm>
          <a:off x="5979204" y="2629380"/>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出席家庭</a:t>
          </a:r>
          <a:r>
            <a:rPr lang="en-US" altLang="zh-TW" sz="2000" b="1" kern="1200" dirty="0" smtClean="0"/>
            <a:t/>
          </a:r>
          <a:br>
            <a:rPr lang="en-US" altLang="zh-TW" sz="2000" b="1" kern="1200" dirty="0" smtClean="0"/>
          </a:br>
          <a:r>
            <a:rPr lang="zh-TW" altLang="en-US" sz="2000" b="1" kern="1200" dirty="0" smtClean="0"/>
            <a:t>聚餐</a:t>
          </a:r>
          <a:endParaRPr lang="zh-TW" altLang="en-US" sz="2000" b="1" kern="1200" dirty="0"/>
        </a:p>
      </dsp:txBody>
      <dsp:txXfrm>
        <a:off x="6000015" y="2650191"/>
        <a:ext cx="1379435" cy="668906"/>
      </dsp:txXfrm>
    </dsp:sp>
    <dsp:sp modelId="{98711067-26F8-46FF-BBF9-689E19033D3A}">
      <dsp:nvSpPr>
        <dsp:cNvPr id="0" name=""/>
        <dsp:cNvSpPr/>
      </dsp:nvSpPr>
      <dsp:spPr>
        <a:xfrm rot="10800000">
          <a:off x="5410782" y="2969893"/>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680782" y="2970434"/>
        <a:ext cx="28421" cy="28421"/>
      </dsp:txXfrm>
    </dsp:sp>
    <dsp:sp modelId="{8C02769E-1CAF-49B3-97B7-3949909D7FC4}">
      <dsp:nvSpPr>
        <dsp:cNvPr id="0" name=""/>
        <dsp:cNvSpPr/>
      </dsp:nvSpPr>
      <dsp:spPr>
        <a:xfrm>
          <a:off x="3989724" y="2629380"/>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與家庭聚餐日期相撞</a:t>
          </a:r>
          <a:endParaRPr lang="zh-TW" altLang="en-US" sz="2000" b="1" kern="1200" dirty="0"/>
        </a:p>
      </dsp:txBody>
      <dsp:txXfrm>
        <a:off x="4010535" y="2650191"/>
        <a:ext cx="1379435" cy="668906"/>
      </dsp:txXfrm>
    </dsp:sp>
    <dsp:sp modelId="{92D7B898-2D70-4ED2-AE89-037D28148588}">
      <dsp:nvSpPr>
        <dsp:cNvPr id="0" name=""/>
        <dsp:cNvSpPr/>
      </dsp:nvSpPr>
      <dsp:spPr>
        <a:xfrm rot="11229732">
          <a:off x="1428084" y="2809577"/>
          <a:ext cx="2571673" cy="29502"/>
        </a:xfrm>
        <a:custGeom>
          <a:avLst/>
          <a:gdLst/>
          <a:ahLst/>
          <a:cxnLst/>
          <a:rect l="0" t="0" r="0" b="0"/>
          <a:pathLst>
            <a:path>
              <a:moveTo>
                <a:pt x="0" y="14751"/>
              </a:moveTo>
              <a:lnTo>
                <a:pt x="2571673"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2649629" y="2760036"/>
        <a:ext cx="128583" cy="128583"/>
      </dsp:txXfrm>
    </dsp:sp>
    <dsp:sp modelId="{B7D8A6B4-4091-4348-9E1D-F389E321DB97}">
      <dsp:nvSpPr>
        <dsp:cNvPr id="0" name=""/>
        <dsp:cNvSpPr/>
      </dsp:nvSpPr>
      <dsp:spPr>
        <a:xfrm>
          <a:off x="17060" y="2308747"/>
          <a:ext cx="1421057" cy="71052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家庭因素</a:t>
          </a:r>
          <a:endParaRPr lang="zh-TW" altLang="en-US" sz="2000" b="1" kern="1200" dirty="0"/>
        </a:p>
      </dsp:txBody>
      <dsp:txXfrm>
        <a:off x="37871" y="2329558"/>
        <a:ext cx="1379435" cy="668906"/>
      </dsp:txXfrm>
    </dsp:sp>
    <dsp:sp modelId="{C7130EA1-8ECE-4BE8-8DEF-6C563EC4D7B2}">
      <dsp:nvSpPr>
        <dsp:cNvPr id="0" name=""/>
        <dsp:cNvSpPr/>
      </dsp:nvSpPr>
      <dsp:spPr>
        <a:xfrm rot="6550740">
          <a:off x="6819348" y="2969893"/>
          <a:ext cx="1730250" cy="29502"/>
        </a:xfrm>
        <a:custGeom>
          <a:avLst/>
          <a:gdLst/>
          <a:ahLst/>
          <a:cxnLst/>
          <a:rect l="0" t="0" r="0" b="0"/>
          <a:pathLst>
            <a:path>
              <a:moveTo>
                <a:pt x="0" y="14751"/>
              </a:moveTo>
              <a:lnTo>
                <a:pt x="1730250"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7641217" y="2941388"/>
        <a:ext cx="86512" cy="86512"/>
      </dsp:txXfrm>
    </dsp:sp>
    <dsp:sp modelId="{5121CE31-69AC-4B9D-8553-A79D9F769CAF}">
      <dsp:nvSpPr>
        <dsp:cNvPr id="0" name=""/>
        <dsp:cNvSpPr/>
      </dsp:nvSpPr>
      <dsp:spPr>
        <a:xfrm>
          <a:off x="5979204" y="3446488"/>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不能外出</a:t>
          </a:r>
          <a:endParaRPr lang="zh-TW" altLang="en-US" sz="2000" b="1" kern="1200" dirty="0"/>
        </a:p>
      </dsp:txBody>
      <dsp:txXfrm>
        <a:off x="6000015" y="3467299"/>
        <a:ext cx="1379435" cy="668906"/>
      </dsp:txXfrm>
    </dsp:sp>
    <dsp:sp modelId="{37050ACF-9858-48E0-8625-7FF63B3CECEE}">
      <dsp:nvSpPr>
        <dsp:cNvPr id="0" name=""/>
        <dsp:cNvSpPr/>
      </dsp:nvSpPr>
      <dsp:spPr>
        <a:xfrm rot="10800000">
          <a:off x="5410782" y="3787001"/>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5680782" y="3787542"/>
        <a:ext cx="28421" cy="28421"/>
      </dsp:txXfrm>
    </dsp:sp>
    <dsp:sp modelId="{AAFA36D5-2ED8-4C52-B8A0-032017A29AA8}">
      <dsp:nvSpPr>
        <dsp:cNvPr id="0" name=""/>
        <dsp:cNvSpPr/>
      </dsp:nvSpPr>
      <dsp:spPr>
        <a:xfrm>
          <a:off x="3989724" y="3446488"/>
          <a:ext cx="1421057" cy="710528"/>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要留在安全地方</a:t>
          </a:r>
          <a:endParaRPr lang="zh-TW" altLang="en-US" sz="2000" b="1" kern="1200" dirty="0"/>
        </a:p>
      </dsp:txBody>
      <dsp:txXfrm>
        <a:off x="4010535" y="3467299"/>
        <a:ext cx="1379435" cy="668906"/>
      </dsp:txXfrm>
    </dsp:sp>
    <dsp:sp modelId="{366BB584-A6A1-4C8A-BE4F-6563E202AE8E}">
      <dsp:nvSpPr>
        <dsp:cNvPr id="0" name=""/>
        <dsp:cNvSpPr/>
      </dsp:nvSpPr>
      <dsp:spPr>
        <a:xfrm rot="10800000">
          <a:off x="3421302" y="3787001"/>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b="1" kern="1200"/>
        </a:p>
      </dsp:txBody>
      <dsp:txXfrm rot="10800000">
        <a:off x="3691302" y="3787542"/>
        <a:ext cx="28421" cy="28421"/>
      </dsp:txXfrm>
    </dsp:sp>
    <dsp:sp modelId="{56CA99F2-01DB-402F-91DD-ED7C7C882D73}">
      <dsp:nvSpPr>
        <dsp:cNvPr id="0" name=""/>
        <dsp:cNvSpPr/>
      </dsp:nvSpPr>
      <dsp:spPr>
        <a:xfrm>
          <a:off x="2000245" y="3446488"/>
          <a:ext cx="1421057" cy="71052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天氣惡劣</a:t>
          </a:r>
          <a:endParaRPr lang="zh-TW" altLang="en-US" sz="2000" b="1" kern="1200" dirty="0"/>
        </a:p>
      </dsp:txBody>
      <dsp:txXfrm>
        <a:off x="2021056" y="3467299"/>
        <a:ext cx="1379435" cy="668906"/>
      </dsp:txXfrm>
    </dsp:sp>
    <dsp:sp modelId="{7357BBFB-67D7-474F-B5A4-F4EA7ED4E802}">
      <dsp:nvSpPr>
        <dsp:cNvPr id="0" name=""/>
        <dsp:cNvSpPr/>
      </dsp:nvSpPr>
      <dsp:spPr>
        <a:xfrm rot="10800000">
          <a:off x="1431822" y="3787001"/>
          <a:ext cx="568422" cy="29502"/>
        </a:xfrm>
        <a:custGeom>
          <a:avLst/>
          <a:gdLst/>
          <a:ahLst/>
          <a:cxnLst/>
          <a:rect l="0" t="0" r="0" b="0"/>
          <a:pathLst>
            <a:path>
              <a:moveTo>
                <a:pt x="0" y="14751"/>
              </a:moveTo>
              <a:lnTo>
                <a:pt x="568422" y="14751"/>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89000">
            <a:lnSpc>
              <a:spcPct val="90000"/>
            </a:lnSpc>
            <a:spcBef>
              <a:spcPct val="0"/>
            </a:spcBef>
            <a:spcAft>
              <a:spcPct val="35000"/>
            </a:spcAft>
          </a:pPr>
          <a:endParaRPr lang="zh-TW" altLang="en-US" sz="2000" kern="1200"/>
        </a:p>
      </dsp:txBody>
      <dsp:txXfrm rot="10800000">
        <a:off x="1701823" y="3787542"/>
        <a:ext cx="28421" cy="28421"/>
      </dsp:txXfrm>
    </dsp:sp>
    <dsp:sp modelId="{9268D44F-E1A3-47BD-ADFC-CFF3DB714511}">
      <dsp:nvSpPr>
        <dsp:cNvPr id="0" name=""/>
        <dsp:cNvSpPr/>
      </dsp:nvSpPr>
      <dsp:spPr>
        <a:xfrm>
          <a:off x="10765" y="3446488"/>
          <a:ext cx="1421057" cy="710528"/>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000" b="1" kern="1200" dirty="0" smtClean="0"/>
            <a:t>環境因素</a:t>
          </a:r>
          <a:endParaRPr lang="zh-TW" altLang="en-US" sz="2000" b="1" kern="1200" dirty="0"/>
        </a:p>
      </dsp:txBody>
      <dsp:txXfrm>
        <a:off x="31576" y="3467299"/>
        <a:ext cx="1379435" cy="6689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147236" y="2154257"/>
          <a:ext cx="1402770" cy="70138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朋友失約</a:t>
          </a:r>
          <a:endParaRPr lang="zh-TW" altLang="en-US" sz="1800" b="1" kern="1200" dirty="0"/>
        </a:p>
      </dsp:txBody>
      <dsp:txXfrm>
        <a:off x="9167779" y="2174800"/>
        <a:ext cx="1361684" cy="660299"/>
      </dsp:txXfrm>
    </dsp:sp>
    <dsp:sp modelId="{E8990771-0AD1-49BF-AEEC-AF285D20BE92}">
      <dsp:nvSpPr>
        <dsp:cNvPr id="0" name=""/>
        <dsp:cNvSpPr/>
      </dsp:nvSpPr>
      <dsp:spPr>
        <a:xfrm rot="15049260">
          <a:off x="8012689" y="1685757"/>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1655657"/>
        <a:ext cx="85399" cy="85399"/>
      </dsp:txXfrm>
    </dsp:sp>
    <dsp:sp modelId="{945D33A7-B4DD-4F85-9BAC-AC07F4125A1B}">
      <dsp:nvSpPr>
        <dsp:cNvPr id="0" name=""/>
        <dsp:cNvSpPr/>
      </dsp:nvSpPr>
      <dsp:spPr>
        <a:xfrm>
          <a:off x="7183357" y="541071"/>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忘記</a:t>
          </a:r>
          <a:endParaRPr lang="zh-TW" altLang="en-US" sz="1800" b="1" kern="1200" dirty="0"/>
        </a:p>
      </dsp:txBody>
      <dsp:txXfrm>
        <a:off x="7203900" y="561614"/>
        <a:ext cx="1361684" cy="660299"/>
      </dsp:txXfrm>
    </dsp:sp>
    <dsp:sp modelId="{630EB17A-65BF-45EC-8232-E19E7BF0C37C}">
      <dsp:nvSpPr>
        <dsp:cNvPr id="0" name=""/>
        <dsp:cNvSpPr/>
      </dsp:nvSpPr>
      <dsp:spPr>
        <a:xfrm rot="10485477">
          <a:off x="2445684" y="1096042"/>
          <a:ext cx="4747601" cy="25199"/>
        </a:xfrm>
        <a:custGeom>
          <a:avLst/>
          <a:gdLst/>
          <a:ahLst/>
          <a:cxnLst/>
          <a:rect l="0" t="0" r="0" b="0"/>
          <a:pathLst>
            <a:path>
              <a:moveTo>
                <a:pt x="0" y="12599"/>
              </a:moveTo>
              <a:lnTo>
                <a:pt x="4747601"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4700794" y="989952"/>
        <a:ext cx="237380" cy="237380"/>
      </dsp:txXfrm>
    </dsp:sp>
    <dsp:sp modelId="{9F0E2A4A-A541-481A-B198-AB0E0C6C0585}">
      <dsp:nvSpPr>
        <dsp:cNvPr id="0" name=""/>
        <dsp:cNvSpPr/>
      </dsp:nvSpPr>
      <dsp:spPr>
        <a:xfrm>
          <a:off x="1052841" y="974828"/>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1073384" y="995371"/>
        <a:ext cx="1361684" cy="660299"/>
      </dsp:txXfrm>
    </dsp:sp>
    <dsp:sp modelId="{1480DA27-4B3D-4A9C-B94D-E369A08E474D}">
      <dsp:nvSpPr>
        <dsp:cNvPr id="0" name=""/>
        <dsp:cNvSpPr/>
      </dsp:nvSpPr>
      <dsp:spPr>
        <a:xfrm rot="14110531">
          <a:off x="8375399" y="2089053"/>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077089"/>
        <a:ext cx="49128" cy="49128"/>
      </dsp:txXfrm>
    </dsp:sp>
    <dsp:sp modelId="{0E352596-1D10-4666-B561-22093937CE2D}">
      <dsp:nvSpPr>
        <dsp:cNvPr id="0" name=""/>
        <dsp:cNvSpPr/>
      </dsp:nvSpPr>
      <dsp:spPr>
        <a:xfrm>
          <a:off x="7183357" y="134766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留在家中</a:t>
          </a:r>
          <a:r>
            <a:rPr lang="en-US" altLang="zh-TW" sz="1800" b="1" kern="1200" dirty="0" smtClean="0"/>
            <a:t/>
          </a:r>
          <a:br>
            <a:rPr lang="en-US" altLang="zh-TW" sz="1800" b="1" kern="1200" dirty="0" smtClean="0"/>
          </a:br>
          <a:r>
            <a:rPr lang="zh-TW" altLang="en-US" sz="1800" b="1" kern="1200" dirty="0" smtClean="0"/>
            <a:t>休息</a:t>
          </a:r>
          <a:endParaRPr lang="zh-TW" altLang="en-US" sz="1800" b="1" kern="1200" dirty="0"/>
        </a:p>
      </dsp:txBody>
      <dsp:txXfrm>
        <a:off x="7203900" y="1368207"/>
        <a:ext cx="1361684" cy="660299"/>
      </dsp:txXfrm>
    </dsp:sp>
    <dsp:sp modelId="{929746D5-709B-4280-937C-8CE71DDB6168}">
      <dsp:nvSpPr>
        <dsp:cNvPr id="0" name=""/>
        <dsp:cNvSpPr/>
      </dsp:nvSpPr>
      <dsp:spPr>
        <a:xfrm rot="10800000">
          <a:off x="6622249" y="168575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1684329"/>
        <a:ext cx="28055" cy="28055"/>
      </dsp:txXfrm>
    </dsp:sp>
    <dsp:sp modelId="{7BAA7782-892A-476F-B13E-ECD285B08CD6}">
      <dsp:nvSpPr>
        <dsp:cNvPr id="0" name=""/>
        <dsp:cNvSpPr/>
      </dsp:nvSpPr>
      <dsp:spPr>
        <a:xfrm>
          <a:off x="4979926" y="1347664"/>
          <a:ext cx="164232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5000469" y="1368207"/>
        <a:ext cx="1601236" cy="660299"/>
      </dsp:txXfrm>
    </dsp:sp>
    <dsp:sp modelId="{17604756-666B-4FFD-A5D0-993A95C11835}">
      <dsp:nvSpPr>
        <dsp:cNvPr id="0" name=""/>
        <dsp:cNvSpPr/>
      </dsp:nvSpPr>
      <dsp:spPr>
        <a:xfrm rot="11291576">
          <a:off x="2443020" y="1504066"/>
          <a:ext cx="2549918" cy="25199"/>
        </a:xfrm>
        <a:custGeom>
          <a:avLst/>
          <a:gdLst/>
          <a:ahLst/>
          <a:cxnLst/>
          <a:rect l="0" t="0" r="0" b="0"/>
          <a:pathLst>
            <a:path>
              <a:moveTo>
                <a:pt x="0" y="12599"/>
              </a:moveTo>
              <a:lnTo>
                <a:pt x="254991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4232" y="1452918"/>
        <a:ext cx="127495" cy="127495"/>
      </dsp:txXfrm>
    </dsp:sp>
    <dsp:sp modelId="{E37B5633-D030-41A2-BE81-E26824CBC153}">
      <dsp:nvSpPr>
        <dsp:cNvPr id="0" name=""/>
        <dsp:cNvSpPr/>
      </dsp:nvSpPr>
      <dsp:spPr>
        <a:xfrm>
          <a:off x="1053262" y="98428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個人因素</a:t>
          </a:r>
          <a:endParaRPr lang="zh-TW" altLang="en-US" sz="1800" b="1" kern="1200" dirty="0"/>
        </a:p>
      </dsp:txBody>
      <dsp:txXfrm>
        <a:off x="1073805" y="1004826"/>
        <a:ext cx="1361684" cy="660299"/>
      </dsp:txXfrm>
    </dsp:sp>
    <dsp:sp modelId="{5E0B4552-FCAF-4B35-BFD6-4C306F6EC941}">
      <dsp:nvSpPr>
        <dsp:cNvPr id="0" name=""/>
        <dsp:cNvSpPr/>
      </dsp:nvSpPr>
      <dsp:spPr>
        <a:xfrm rot="10800000">
          <a:off x="8586128"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52654" y="2490922"/>
        <a:ext cx="28055" cy="28055"/>
      </dsp:txXfrm>
    </dsp:sp>
    <dsp:sp modelId="{795C7AFE-E728-48E4-AF4F-9EF9538AF97A}">
      <dsp:nvSpPr>
        <dsp:cNvPr id="0" name=""/>
        <dsp:cNvSpPr/>
      </dsp:nvSpPr>
      <dsp:spPr>
        <a:xfrm>
          <a:off x="7183357" y="2154257"/>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父母不批准外出</a:t>
          </a:r>
          <a:endParaRPr lang="zh-TW" altLang="en-US" sz="1800" b="1" kern="1200" dirty="0"/>
        </a:p>
      </dsp:txBody>
      <dsp:txXfrm>
        <a:off x="7203900" y="2174800"/>
        <a:ext cx="1361684" cy="660299"/>
      </dsp:txXfrm>
    </dsp:sp>
    <dsp:sp modelId="{9E76D467-266F-4DE1-B898-6E6B7BF536DE}">
      <dsp:nvSpPr>
        <dsp:cNvPr id="0" name=""/>
        <dsp:cNvSpPr/>
      </dsp:nvSpPr>
      <dsp:spPr>
        <a:xfrm rot="10800000">
          <a:off x="6622249"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2490922"/>
        <a:ext cx="28055" cy="28055"/>
      </dsp:txXfrm>
    </dsp:sp>
    <dsp:sp modelId="{22D81887-1AC7-4BA5-9FA0-55DE04F8C382}">
      <dsp:nvSpPr>
        <dsp:cNvPr id="0" name=""/>
        <dsp:cNvSpPr/>
      </dsp:nvSpPr>
      <dsp:spPr>
        <a:xfrm>
          <a:off x="3939070" y="2154257"/>
          <a:ext cx="2683178"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959613" y="2174800"/>
        <a:ext cx="2642092" cy="660299"/>
      </dsp:txXfrm>
    </dsp:sp>
    <dsp:sp modelId="{7ED45ADE-6167-4D05-A39F-59126AA99A20}">
      <dsp:nvSpPr>
        <dsp:cNvPr id="0" name=""/>
        <dsp:cNvSpPr/>
      </dsp:nvSpPr>
      <dsp:spPr>
        <a:xfrm rot="10800000">
          <a:off x="3392046" y="2492350"/>
          <a:ext cx="547024" cy="25199"/>
        </a:xfrm>
        <a:custGeom>
          <a:avLst/>
          <a:gdLst/>
          <a:ahLst/>
          <a:cxnLst/>
          <a:rect l="0" t="0" r="0" b="0"/>
          <a:pathLst>
            <a:path>
              <a:moveTo>
                <a:pt x="0" y="12599"/>
              </a:moveTo>
              <a:lnTo>
                <a:pt x="54702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1883" y="2491274"/>
        <a:ext cx="27351" cy="27351"/>
      </dsp:txXfrm>
    </dsp:sp>
    <dsp:sp modelId="{FB1AA183-08FB-482C-9F50-58681A781874}">
      <dsp:nvSpPr>
        <dsp:cNvPr id="0" name=""/>
        <dsp:cNvSpPr/>
      </dsp:nvSpPr>
      <dsp:spPr>
        <a:xfrm>
          <a:off x="1989275" y="215425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年紀小</a:t>
          </a:r>
          <a:endParaRPr lang="zh-TW" altLang="en-US" sz="1800" kern="1200" dirty="0"/>
        </a:p>
      </dsp:txBody>
      <dsp:txXfrm>
        <a:off x="2009818" y="2174800"/>
        <a:ext cx="1361684" cy="660299"/>
      </dsp:txXfrm>
    </dsp:sp>
    <dsp:sp modelId="{50F76C4E-E45F-45F2-A481-41B2A8793CC2}">
      <dsp:nvSpPr>
        <dsp:cNvPr id="0" name=""/>
        <dsp:cNvSpPr/>
      </dsp:nvSpPr>
      <dsp:spPr>
        <a:xfrm rot="8399161">
          <a:off x="1313131" y="2738540"/>
          <a:ext cx="765784" cy="25199"/>
        </a:xfrm>
        <a:custGeom>
          <a:avLst/>
          <a:gdLst/>
          <a:ahLst/>
          <a:cxnLst/>
          <a:rect l="0" t="0" r="0" b="0"/>
          <a:pathLst>
            <a:path>
              <a:moveTo>
                <a:pt x="0" y="12599"/>
              </a:moveTo>
              <a:lnTo>
                <a:pt x="76578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1676878" y="2731995"/>
        <a:ext cx="38289" cy="38289"/>
      </dsp:txXfrm>
    </dsp:sp>
    <dsp:sp modelId="{B407E66D-D3A0-4316-B8FA-DBE9382C9595}">
      <dsp:nvSpPr>
        <dsp:cNvPr id="0" name=""/>
        <dsp:cNvSpPr/>
      </dsp:nvSpPr>
      <dsp:spPr>
        <a:xfrm>
          <a:off x="0" y="264663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kern="1200" dirty="0"/>
        </a:p>
      </dsp:txBody>
      <dsp:txXfrm>
        <a:off x="20543" y="2667180"/>
        <a:ext cx="1361684" cy="660299"/>
      </dsp:txXfrm>
    </dsp:sp>
    <dsp:sp modelId="{9A6B2826-5B65-4D65-AD10-310D725A5269}">
      <dsp:nvSpPr>
        <dsp:cNvPr id="0" name=""/>
        <dsp:cNvSpPr/>
      </dsp:nvSpPr>
      <dsp:spPr>
        <a:xfrm rot="7489469">
          <a:off x="8375399" y="2895647"/>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883683"/>
        <a:ext cx="49128" cy="49128"/>
      </dsp:txXfrm>
    </dsp:sp>
    <dsp:sp modelId="{7C1F40D1-17A1-4D5F-A291-44A50467D9F6}">
      <dsp:nvSpPr>
        <dsp:cNvPr id="0" name=""/>
        <dsp:cNvSpPr/>
      </dsp:nvSpPr>
      <dsp:spPr>
        <a:xfrm>
          <a:off x="7183357" y="2960851"/>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出席家庭</a:t>
          </a:r>
          <a:r>
            <a:rPr lang="en-US" altLang="zh-TW" sz="1800" b="1" kern="1200" dirty="0" smtClean="0"/>
            <a:t/>
          </a:r>
          <a:br>
            <a:rPr lang="en-US" altLang="zh-TW" sz="1800" b="1" kern="1200" dirty="0" smtClean="0"/>
          </a:br>
          <a:r>
            <a:rPr lang="zh-TW" altLang="en-US" sz="1800" b="1" kern="1200" dirty="0" smtClean="0"/>
            <a:t>聚餐</a:t>
          </a:r>
          <a:endParaRPr lang="zh-TW" altLang="en-US" sz="1800" b="1" kern="1200" dirty="0"/>
        </a:p>
      </dsp:txBody>
      <dsp:txXfrm>
        <a:off x="7203900" y="2981394"/>
        <a:ext cx="1361684" cy="660299"/>
      </dsp:txXfrm>
    </dsp:sp>
    <dsp:sp modelId="{98711067-26F8-46FF-BBF9-689E19033D3A}">
      <dsp:nvSpPr>
        <dsp:cNvPr id="0" name=""/>
        <dsp:cNvSpPr/>
      </dsp:nvSpPr>
      <dsp:spPr>
        <a:xfrm rot="10800000">
          <a:off x="6622249" y="3298943"/>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3297516"/>
        <a:ext cx="28055" cy="28055"/>
      </dsp:txXfrm>
    </dsp:sp>
    <dsp:sp modelId="{8C02769E-1CAF-49B3-97B7-3949909D7FC4}">
      <dsp:nvSpPr>
        <dsp:cNvPr id="0" name=""/>
        <dsp:cNvSpPr/>
      </dsp:nvSpPr>
      <dsp:spPr>
        <a:xfrm>
          <a:off x="3679698" y="2960851"/>
          <a:ext cx="294255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700241" y="2981394"/>
        <a:ext cx="2901464" cy="660299"/>
      </dsp:txXfrm>
    </dsp:sp>
    <dsp:sp modelId="{92D7B898-2D70-4ED2-AE89-037D28148588}">
      <dsp:nvSpPr>
        <dsp:cNvPr id="0" name=""/>
        <dsp:cNvSpPr/>
      </dsp:nvSpPr>
      <dsp:spPr>
        <a:xfrm rot="11274826">
          <a:off x="1391824" y="3140690"/>
          <a:ext cx="2298820" cy="25199"/>
        </a:xfrm>
        <a:custGeom>
          <a:avLst/>
          <a:gdLst/>
          <a:ahLst/>
          <a:cxnLst/>
          <a:rect l="0" t="0" r="0" b="0"/>
          <a:pathLst>
            <a:path>
              <a:moveTo>
                <a:pt x="0" y="12599"/>
              </a:moveTo>
              <a:lnTo>
                <a:pt x="2298820"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483764" y="3095819"/>
        <a:ext cx="114941" cy="114941"/>
      </dsp:txXfrm>
    </dsp:sp>
    <dsp:sp modelId="{B7D8A6B4-4091-4348-9E1D-F389E321DB97}">
      <dsp:nvSpPr>
        <dsp:cNvPr id="0" name=""/>
        <dsp:cNvSpPr/>
      </dsp:nvSpPr>
      <dsp:spPr>
        <a:xfrm>
          <a:off x="0" y="264434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家庭因素</a:t>
          </a:r>
          <a:endParaRPr lang="zh-TW" altLang="en-US" sz="1800" b="1" kern="1200" dirty="0"/>
        </a:p>
      </dsp:txBody>
      <dsp:txXfrm>
        <a:off x="20543" y="2664886"/>
        <a:ext cx="1361684" cy="660299"/>
      </dsp:txXfrm>
    </dsp:sp>
    <dsp:sp modelId="{C7130EA1-8ECE-4BE8-8DEF-6C563EC4D7B2}">
      <dsp:nvSpPr>
        <dsp:cNvPr id="0" name=""/>
        <dsp:cNvSpPr/>
      </dsp:nvSpPr>
      <dsp:spPr>
        <a:xfrm rot="6550740">
          <a:off x="8012689" y="3298943"/>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3268844"/>
        <a:ext cx="85399" cy="85399"/>
      </dsp:txXfrm>
    </dsp:sp>
    <dsp:sp modelId="{5121CE31-69AC-4B9D-8553-A79D9F769CAF}">
      <dsp:nvSpPr>
        <dsp:cNvPr id="0" name=""/>
        <dsp:cNvSpPr/>
      </dsp:nvSpPr>
      <dsp:spPr>
        <a:xfrm>
          <a:off x="7183357"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不能外出</a:t>
          </a:r>
          <a:endParaRPr lang="zh-TW" altLang="en-US" sz="1800" b="1" kern="1200" dirty="0"/>
        </a:p>
      </dsp:txBody>
      <dsp:txXfrm>
        <a:off x="7203900" y="3787987"/>
        <a:ext cx="1361684" cy="660299"/>
      </dsp:txXfrm>
    </dsp:sp>
    <dsp:sp modelId="{37050ACF-9858-48E0-8625-7FF63B3CECEE}">
      <dsp:nvSpPr>
        <dsp:cNvPr id="0" name=""/>
        <dsp:cNvSpPr/>
      </dsp:nvSpPr>
      <dsp:spPr>
        <a:xfrm rot="10800000">
          <a:off x="662224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4104109"/>
        <a:ext cx="28055" cy="28055"/>
      </dsp:txXfrm>
    </dsp:sp>
    <dsp:sp modelId="{AAFA36D5-2ED8-4C52-B8A0-032017A29AA8}">
      <dsp:nvSpPr>
        <dsp:cNvPr id="0" name=""/>
        <dsp:cNvSpPr/>
      </dsp:nvSpPr>
      <dsp:spPr>
        <a:xfrm>
          <a:off x="5219478"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要留在安全地方</a:t>
          </a:r>
          <a:endParaRPr lang="zh-TW" altLang="en-US" sz="1800" b="1" kern="1200" dirty="0"/>
        </a:p>
      </dsp:txBody>
      <dsp:txXfrm>
        <a:off x="5240021" y="3787987"/>
        <a:ext cx="1361684" cy="660299"/>
      </dsp:txXfrm>
    </dsp:sp>
    <dsp:sp modelId="{366BB584-A6A1-4C8A-BE4F-6563E202AE8E}">
      <dsp:nvSpPr>
        <dsp:cNvPr id="0" name=""/>
        <dsp:cNvSpPr/>
      </dsp:nvSpPr>
      <dsp:spPr>
        <a:xfrm rot="10800000">
          <a:off x="465836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4924896" y="4104109"/>
        <a:ext cx="28055" cy="28055"/>
      </dsp:txXfrm>
    </dsp:sp>
    <dsp:sp modelId="{56CA99F2-01DB-402F-91DD-ED7C7C882D73}">
      <dsp:nvSpPr>
        <dsp:cNvPr id="0" name=""/>
        <dsp:cNvSpPr/>
      </dsp:nvSpPr>
      <dsp:spPr>
        <a:xfrm>
          <a:off x="2672537" y="3767444"/>
          <a:ext cx="198583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2693080" y="3787987"/>
        <a:ext cx="1944746" cy="660299"/>
      </dsp:txXfrm>
    </dsp:sp>
    <dsp:sp modelId="{7357BBFB-67D7-474F-B5A4-F4EA7ED4E802}">
      <dsp:nvSpPr>
        <dsp:cNvPr id="0" name=""/>
        <dsp:cNvSpPr/>
      </dsp:nvSpPr>
      <dsp:spPr>
        <a:xfrm rot="10800000">
          <a:off x="2111428"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377955" y="4104109"/>
        <a:ext cx="28055" cy="28055"/>
      </dsp:txXfrm>
    </dsp:sp>
    <dsp:sp modelId="{9268D44F-E1A3-47BD-ADFC-CFF3DB714511}">
      <dsp:nvSpPr>
        <dsp:cNvPr id="0" name=""/>
        <dsp:cNvSpPr/>
      </dsp:nvSpPr>
      <dsp:spPr>
        <a:xfrm>
          <a:off x="708657" y="3767444"/>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環境因素</a:t>
          </a:r>
          <a:endParaRPr lang="zh-TW" altLang="en-US" sz="1800" b="1" kern="1200" dirty="0"/>
        </a:p>
      </dsp:txBody>
      <dsp:txXfrm>
        <a:off x="729200" y="3787987"/>
        <a:ext cx="1361684" cy="66029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147236" y="2154257"/>
          <a:ext cx="1402770" cy="70138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朋友失約</a:t>
          </a:r>
          <a:endParaRPr lang="zh-TW" altLang="en-US" sz="1800" b="1" kern="1200" dirty="0"/>
        </a:p>
      </dsp:txBody>
      <dsp:txXfrm>
        <a:off x="9167779" y="2174800"/>
        <a:ext cx="1361684" cy="660299"/>
      </dsp:txXfrm>
    </dsp:sp>
    <dsp:sp modelId="{E8990771-0AD1-49BF-AEEC-AF285D20BE92}">
      <dsp:nvSpPr>
        <dsp:cNvPr id="0" name=""/>
        <dsp:cNvSpPr/>
      </dsp:nvSpPr>
      <dsp:spPr>
        <a:xfrm rot="15049260">
          <a:off x="8012689" y="1685757"/>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1655657"/>
        <a:ext cx="85399" cy="85399"/>
      </dsp:txXfrm>
    </dsp:sp>
    <dsp:sp modelId="{945D33A7-B4DD-4F85-9BAC-AC07F4125A1B}">
      <dsp:nvSpPr>
        <dsp:cNvPr id="0" name=""/>
        <dsp:cNvSpPr/>
      </dsp:nvSpPr>
      <dsp:spPr>
        <a:xfrm>
          <a:off x="7183357" y="541071"/>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忘記</a:t>
          </a:r>
          <a:endParaRPr lang="zh-TW" altLang="en-US" sz="1800" b="1" kern="1200" dirty="0"/>
        </a:p>
      </dsp:txBody>
      <dsp:txXfrm>
        <a:off x="7203900" y="561614"/>
        <a:ext cx="1361684" cy="660299"/>
      </dsp:txXfrm>
    </dsp:sp>
    <dsp:sp modelId="{630EB17A-65BF-45EC-8232-E19E7BF0C37C}">
      <dsp:nvSpPr>
        <dsp:cNvPr id="0" name=""/>
        <dsp:cNvSpPr/>
      </dsp:nvSpPr>
      <dsp:spPr>
        <a:xfrm rot="10485477">
          <a:off x="2445684" y="1096042"/>
          <a:ext cx="4747601" cy="25199"/>
        </a:xfrm>
        <a:custGeom>
          <a:avLst/>
          <a:gdLst/>
          <a:ahLst/>
          <a:cxnLst/>
          <a:rect l="0" t="0" r="0" b="0"/>
          <a:pathLst>
            <a:path>
              <a:moveTo>
                <a:pt x="0" y="12599"/>
              </a:moveTo>
              <a:lnTo>
                <a:pt x="4747601"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4700794" y="989952"/>
        <a:ext cx="237380" cy="237380"/>
      </dsp:txXfrm>
    </dsp:sp>
    <dsp:sp modelId="{9F0E2A4A-A541-481A-B198-AB0E0C6C0585}">
      <dsp:nvSpPr>
        <dsp:cNvPr id="0" name=""/>
        <dsp:cNvSpPr/>
      </dsp:nvSpPr>
      <dsp:spPr>
        <a:xfrm>
          <a:off x="1052841" y="974828"/>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1073384" y="995371"/>
        <a:ext cx="1361684" cy="660299"/>
      </dsp:txXfrm>
    </dsp:sp>
    <dsp:sp modelId="{1480DA27-4B3D-4A9C-B94D-E369A08E474D}">
      <dsp:nvSpPr>
        <dsp:cNvPr id="0" name=""/>
        <dsp:cNvSpPr/>
      </dsp:nvSpPr>
      <dsp:spPr>
        <a:xfrm rot="14110531">
          <a:off x="8375399" y="2089053"/>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077089"/>
        <a:ext cx="49128" cy="49128"/>
      </dsp:txXfrm>
    </dsp:sp>
    <dsp:sp modelId="{0E352596-1D10-4666-B561-22093937CE2D}">
      <dsp:nvSpPr>
        <dsp:cNvPr id="0" name=""/>
        <dsp:cNvSpPr/>
      </dsp:nvSpPr>
      <dsp:spPr>
        <a:xfrm>
          <a:off x="7183357" y="134766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留在家中</a:t>
          </a:r>
          <a:r>
            <a:rPr lang="en-US" altLang="zh-TW" sz="1800" b="1" kern="1200" dirty="0" smtClean="0"/>
            <a:t/>
          </a:r>
          <a:br>
            <a:rPr lang="en-US" altLang="zh-TW" sz="1800" b="1" kern="1200" dirty="0" smtClean="0"/>
          </a:br>
          <a:r>
            <a:rPr lang="zh-TW" altLang="en-US" sz="1800" b="1" kern="1200" dirty="0" smtClean="0"/>
            <a:t>休息</a:t>
          </a:r>
          <a:endParaRPr lang="zh-TW" altLang="en-US" sz="1800" b="1" kern="1200" dirty="0"/>
        </a:p>
      </dsp:txBody>
      <dsp:txXfrm>
        <a:off x="7203900" y="1368207"/>
        <a:ext cx="1361684" cy="660299"/>
      </dsp:txXfrm>
    </dsp:sp>
    <dsp:sp modelId="{929746D5-709B-4280-937C-8CE71DDB6168}">
      <dsp:nvSpPr>
        <dsp:cNvPr id="0" name=""/>
        <dsp:cNvSpPr/>
      </dsp:nvSpPr>
      <dsp:spPr>
        <a:xfrm rot="10800000">
          <a:off x="6622249" y="168575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1684329"/>
        <a:ext cx="28055" cy="28055"/>
      </dsp:txXfrm>
    </dsp:sp>
    <dsp:sp modelId="{7BAA7782-892A-476F-B13E-ECD285B08CD6}">
      <dsp:nvSpPr>
        <dsp:cNvPr id="0" name=""/>
        <dsp:cNvSpPr/>
      </dsp:nvSpPr>
      <dsp:spPr>
        <a:xfrm>
          <a:off x="4979926" y="1347664"/>
          <a:ext cx="164232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5000469" y="1368207"/>
        <a:ext cx="1601236" cy="660299"/>
      </dsp:txXfrm>
    </dsp:sp>
    <dsp:sp modelId="{17604756-666B-4FFD-A5D0-993A95C11835}">
      <dsp:nvSpPr>
        <dsp:cNvPr id="0" name=""/>
        <dsp:cNvSpPr/>
      </dsp:nvSpPr>
      <dsp:spPr>
        <a:xfrm rot="11291576">
          <a:off x="2443020" y="1504066"/>
          <a:ext cx="2549918" cy="25199"/>
        </a:xfrm>
        <a:custGeom>
          <a:avLst/>
          <a:gdLst/>
          <a:ahLst/>
          <a:cxnLst/>
          <a:rect l="0" t="0" r="0" b="0"/>
          <a:pathLst>
            <a:path>
              <a:moveTo>
                <a:pt x="0" y="12599"/>
              </a:moveTo>
              <a:lnTo>
                <a:pt x="254991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4232" y="1452918"/>
        <a:ext cx="127495" cy="127495"/>
      </dsp:txXfrm>
    </dsp:sp>
    <dsp:sp modelId="{E37B5633-D030-41A2-BE81-E26824CBC153}">
      <dsp:nvSpPr>
        <dsp:cNvPr id="0" name=""/>
        <dsp:cNvSpPr/>
      </dsp:nvSpPr>
      <dsp:spPr>
        <a:xfrm>
          <a:off x="1053262" y="98428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個人因素</a:t>
          </a:r>
          <a:endParaRPr lang="zh-TW" altLang="en-US" sz="1800" b="1" kern="1200" dirty="0"/>
        </a:p>
      </dsp:txBody>
      <dsp:txXfrm>
        <a:off x="1073805" y="1004826"/>
        <a:ext cx="1361684" cy="660299"/>
      </dsp:txXfrm>
    </dsp:sp>
    <dsp:sp modelId="{5E0B4552-FCAF-4B35-BFD6-4C306F6EC941}">
      <dsp:nvSpPr>
        <dsp:cNvPr id="0" name=""/>
        <dsp:cNvSpPr/>
      </dsp:nvSpPr>
      <dsp:spPr>
        <a:xfrm rot="10800000">
          <a:off x="8586128"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52654" y="2490922"/>
        <a:ext cx="28055" cy="28055"/>
      </dsp:txXfrm>
    </dsp:sp>
    <dsp:sp modelId="{795C7AFE-E728-48E4-AF4F-9EF9538AF97A}">
      <dsp:nvSpPr>
        <dsp:cNvPr id="0" name=""/>
        <dsp:cNvSpPr/>
      </dsp:nvSpPr>
      <dsp:spPr>
        <a:xfrm>
          <a:off x="7183357" y="2154257"/>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父母不批准外出</a:t>
          </a:r>
          <a:endParaRPr lang="zh-TW" altLang="en-US" sz="1800" b="1" kern="1200" dirty="0"/>
        </a:p>
      </dsp:txBody>
      <dsp:txXfrm>
        <a:off x="7203900" y="2174800"/>
        <a:ext cx="1361684" cy="660299"/>
      </dsp:txXfrm>
    </dsp:sp>
    <dsp:sp modelId="{9E76D467-266F-4DE1-B898-6E6B7BF536DE}">
      <dsp:nvSpPr>
        <dsp:cNvPr id="0" name=""/>
        <dsp:cNvSpPr/>
      </dsp:nvSpPr>
      <dsp:spPr>
        <a:xfrm rot="10800000">
          <a:off x="6622249"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2490922"/>
        <a:ext cx="28055" cy="28055"/>
      </dsp:txXfrm>
    </dsp:sp>
    <dsp:sp modelId="{22D81887-1AC7-4BA5-9FA0-55DE04F8C382}">
      <dsp:nvSpPr>
        <dsp:cNvPr id="0" name=""/>
        <dsp:cNvSpPr/>
      </dsp:nvSpPr>
      <dsp:spPr>
        <a:xfrm>
          <a:off x="3939070" y="2154257"/>
          <a:ext cx="2683178"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959613" y="2174800"/>
        <a:ext cx="2642092" cy="660299"/>
      </dsp:txXfrm>
    </dsp:sp>
    <dsp:sp modelId="{7ED45ADE-6167-4D05-A39F-59126AA99A20}">
      <dsp:nvSpPr>
        <dsp:cNvPr id="0" name=""/>
        <dsp:cNvSpPr/>
      </dsp:nvSpPr>
      <dsp:spPr>
        <a:xfrm rot="10800000">
          <a:off x="3392046" y="2492350"/>
          <a:ext cx="547024" cy="25199"/>
        </a:xfrm>
        <a:custGeom>
          <a:avLst/>
          <a:gdLst/>
          <a:ahLst/>
          <a:cxnLst/>
          <a:rect l="0" t="0" r="0" b="0"/>
          <a:pathLst>
            <a:path>
              <a:moveTo>
                <a:pt x="0" y="12599"/>
              </a:moveTo>
              <a:lnTo>
                <a:pt x="54702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1883" y="2491274"/>
        <a:ext cx="27351" cy="27351"/>
      </dsp:txXfrm>
    </dsp:sp>
    <dsp:sp modelId="{FB1AA183-08FB-482C-9F50-58681A781874}">
      <dsp:nvSpPr>
        <dsp:cNvPr id="0" name=""/>
        <dsp:cNvSpPr/>
      </dsp:nvSpPr>
      <dsp:spPr>
        <a:xfrm>
          <a:off x="1989275" y="215425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年紀小</a:t>
          </a:r>
          <a:endParaRPr lang="zh-TW" altLang="en-US" sz="1800" kern="1200" dirty="0"/>
        </a:p>
      </dsp:txBody>
      <dsp:txXfrm>
        <a:off x="2009818" y="2174800"/>
        <a:ext cx="1361684" cy="660299"/>
      </dsp:txXfrm>
    </dsp:sp>
    <dsp:sp modelId="{50F76C4E-E45F-45F2-A481-41B2A8793CC2}">
      <dsp:nvSpPr>
        <dsp:cNvPr id="0" name=""/>
        <dsp:cNvSpPr/>
      </dsp:nvSpPr>
      <dsp:spPr>
        <a:xfrm rot="8399161">
          <a:off x="1313131" y="2738540"/>
          <a:ext cx="765784" cy="25199"/>
        </a:xfrm>
        <a:custGeom>
          <a:avLst/>
          <a:gdLst/>
          <a:ahLst/>
          <a:cxnLst/>
          <a:rect l="0" t="0" r="0" b="0"/>
          <a:pathLst>
            <a:path>
              <a:moveTo>
                <a:pt x="0" y="12599"/>
              </a:moveTo>
              <a:lnTo>
                <a:pt x="76578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1676878" y="2731995"/>
        <a:ext cx="38289" cy="38289"/>
      </dsp:txXfrm>
    </dsp:sp>
    <dsp:sp modelId="{B407E66D-D3A0-4316-B8FA-DBE9382C9595}">
      <dsp:nvSpPr>
        <dsp:cNvPr id="0" name=""/>
        <dsp:cNvSpPr/>
      </dsp:nvSpPr>
      <dsp:spPr>
        <a:xfrm>
          <a:off x="0" y="264663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kern="1200" dirty="0"/>
        </a:p>
      </dsp:txBody>
      <dsp:txXfrm>
        <a:off x="20543" y="2667180"/>
        <a:ext cx="1361684" cy="660299"/>
      </dsp:txXfrm>
    </dsp:sp>
    <dsp:sp modelId="{9A6B2826-5B65-4D65-AD10-310D725A5269}">
      <dsp:nvSpPr>
        <dsp:cNvPr id="0" name=""/>
        <dsp:cNvSpPr/>
      </dsp:nvSpPr>
      <dsp:spPr>
        <a:xfrm rot="7489469">
          <a:off x="8375399" y="2895647"/>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883683"/>
        <a:ext cx="49128" cy="49128"/>
      </dsp:txXfrm>
    </dsp:sp>
    <dsp:sp modelId="{7C1F40D1-17A1-4D5F-A291-44A50467D9F6}">
      <dsp:nvSpPr>
        <dsp:cNvPr id="0" name=""/>
        <dsp:cNvSpPr/>
      </dsp:nvSpPr>
      <dsp:spPr>
        <a:xfrm>
          <a:off x="7183357" y="2960851"/>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出席家庭</a:t>
          </a:r>
          <a:r>
            <a:rPr lang="en-US" altLang="zh-TW" sz="1800" b="1" kern="1200" dirty="0" smtClean="0"/>
            <a:t/>
          </a:r>
          <a:br>
            <a:rPr lang="en-US" altLang="zh-TW" sz="1800" b="1" kern="1200" dirty="0" smtClean="0"/>
          </a:br>
          <a:r>
            <a:rPr lang="zh-TW" altLang="en-US" sz="1800" b="1" kern="1200" dirty="0" smtClean="0"/>
            <a:t>聚餐</a:t>
          </a:r>
          <a:endParaRPr lang="zh-TW" altLang="en-US" sz="1800" b="1" kern="1200" dirty="0"/>
        </a:p>
      </dsp:txBody>
      <dsp:txXfrm>
        <a:off x="7203900" y="2981394"/>
        <a:ext cx="1361684" cy="660299"/>
      </dsp:txXfrm>
    </dsp:sp>
    <dsp:sp modelId="{98711067-26F8-46FF-BBF9-689E19033D3A}">
      <dsp:nvSpPr>
        <dsp:cNvPr id="0" name=""/>
        <dsp:cNvSpPr/>
      </dsp:nvSpPr>
      <dsp:spPr>
        <a:xfrm rot="10800000">
          <a:off x="6622249" y="3298943"/>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3297516"/>
        <a:ext cx="28055" cy="28055"/>
      </dsp:txXfrm>
    </dsp:sp>
    <dsp:sp modelId="{8C02769E-1CAF-49B3-97B7-3949909D7FC4}">
      <dsp:nvSpPr>
        <dsp:cNvPr id="0" name=""/>
        <dsp:cNvSpPr/>
      </dsp:nvSpPr>
      <dsp:spPr>
        <a:xfrm>
          <a:off x="3679698" y="2960851"/>
          <a:ext cx="294255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700241" y="2981394"/>
        <a:ext cx="2901464" cy="660299"/>
      </dsp:txXfrm>
    </dsp:sp>
    <dsp:sp modelId="{92D7B898-2D70-4ED2-AE89-037D28148588}">
      <dsp:nvSpPr>
        <dsp:cNvPr id="0" name=""/>
        <dsp:cNvSpPr/>
      </dsp:nvSpPr>
      <dsp:spPr>
        <a:xfrm rot="11274826">
          <a:off x="1391824" y="3140690"/>
          <a:ext cx="2298820" cy="25199"/>
        </a:xfrm>
        <a:custGeom>
          <a:avLst/>
          <a:gdLst/>
          <a:ahLst/>
          <a:cxnLst/>
          <a:rect l="0" t="0" r="0" b="0"/>
          <a:pathLst>
            <a:path>
              <a:moveTo>
                <a:pt x="0" y="12599"/>
              </a:moveTo>
              <a:lnTo>
                <a:pt x="2298820"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483764" y="3095819"/>
        <a:ext cx="114941" cy="114941"/>
      </dsp:txXfrm>
    </dsp:sp>
    <dsp:sp modelId="{B7D8A6B4-4091-4348-9E1D-F389E321DB97}">
      <dsp:nvSpPr>
        <dsp:cNvPr id="0" name=""/>
        <dsp:cNvSpPr/>
      </dsp:nvSpPr>
      <dsp:spPr>
        <a:xfrm>
          <a:off x="0" y="264434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家庭因素</a:t>
          </a:r>
          <a:endParaRPr lang="zh-TW" altLang="en-US" sz="1800" b="1" kern="1200" dirty="0"/>
        </a:p>
      </dsp:txBody>
      <dsp:txXfrm>
        <a:off x="20543" y="2664886"/>
        <a:ext cx="1361684" cy="660299"/>
      </dsp:txXfrm>
    </dsp:sp>
    <dsp:sp modelId="{C7130EA1-8ECE-4BE8-8DEF-6C563EC4D7B2}">
      <dsp:nvSpPr>
        <dsp:cNvPr id="0" name=""/>
        <dsp:cNvSpPr/>
      </dsp:nvSpPr>
      <dsp:spPr>
        <a:xfrm rot="6550740">
          <a:off x="8012689" y="3298943"/>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3268844"/>
        <a:ext cx="85399" cy="85399"/>
      </dsp:txXfrm>
    </dsp:sp>
    <dsp:sp modelId="{5121CE31-69AC-4B9D-8553-A79D9F769CAF}">
      <dsp:nvSpPr>
        <dsp:cNvPr id="0" name=""/>
        <dsp:cNvSpPr/>
      </dsp:nvSpPr>
      <dsp:spPr>
        <a:xfrm>
          <a:off x="7183357"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不能外出</a:t>
          </a:r>
          <a:endParaRPr lang="zh-TW" altLang="en-US" sz="1800" b="1" kern="1200" dirty="0"/>
        </a:p>
      </dsp:txBody>
      <dsp:txXfrm>
        <a:off x="7203900" y="3787987"/>
        <a:ext cx="1361684" cy="660299"/>
      </dsp:txXfrm>
    </dsp:sp>
    <dsp:sp modelId="{37050ACF-9858-48E0-8625-7FF63B3CECEE}">
      <dsp:nvSpPr>
        <dsp:cNvPr id="0" name=""/>
        <dsp:cNvSpPr/>
      </dsp:nvSpPr>
      <dsp:spPr>
        <a:xfrm rot="10800000">
          <a:off x="662224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4104109"/>
        <a:ext cx="28055" cy="28055"/>
      </dsp:txXfrm>
    </dsp:sp>
    <dsp:sp modelId="{AAFA36D5-2ED8-4C52-B8A0-032017A29AA8}">
      <dsp:nvSpPr>
        <dsp:cNvPr id="0" name=""/>
        <dsp:cNvSpPr/>
      </dsp:nvSpPr>
      <dsp:spPr>
        <a:xfrm>
          <a:off x="5219478"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要留在安全地方</a:t>
          </a:r>
          <a:endParaRPr lang="zh-TW" altLang="en-US" sz="1800" b="1" kern="1200" dirty="0"/>
        </a:p>
      </dsp:txBody>
      <dsp:txXfrm>
        <a:off x="5240021" y="3787987"/>
        <a:ext cx="1361684" cy="660299"/>
      </dsp:txXfrm>
    </dsp:sp>
    <dsp:sp modelId="{366BB584-A6A1-4C8A-BE4F-6563E202AE8E}">
      <dsp:nvSpPr>
        <dsp:cNvPr id="0" name=""/>
        <dsp:cNvSpPr/>
      </dsp:nvSpPr>
      <dsp:spPr>
        <a:xfrm rot="10800000">
          <a:off x="465836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4924896" y="4104109"/>
        <a:ext cx="28055" cy="28055"/>
      </dsp:txXfrm>
    </dsp:sp>
    <dsp:sp modelId="{56CA99F2-01DB-402F-91DD-ED7C7C882D73}">
      <dsp:nvSpPr>
        <dsp:cNvPr id="0" name=""/>
        <dsp:cNvSpPr/>
      </dsp:nvSpPr>
      <dsp:spPr>
        <a:xfrm>
          <a:off x="2672537" y="3767444"/>
          <a:ext cx="198583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2693080" y="3787987"/>
        <a:ext cx="1944746" cy="660299"/>
      </dsp:txXfrm>
    </dsp:sp>
    <dsp:sp modelId="{7357BBFB-67D7-474F-B5A4-F4EA7ED4E802}">
      <dsp:nvSpPr>
        <dsp:cNvPr id="0" name=""/>
        <dsp:cNvSpPr/>
      </dsp:nvSpPr>
      <dsp:spPr>
        <a:xfrm rot="10800000">
          <a:off x="2111428"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377955" y="4104109"/>
        <a:ext cx="28055" cy="28055"/>
      </dsp:txXfrm>
    </dsp:sp>
    <dsp:sp modelId="{9268D44F-E1A3-47BD-ADFC-CFF3DB714511}">
      <dsp:nvSpPr>
        <dsp:cNvPr id="0" name=""/>
        <dsp:cNvSpPr/>
      </dsp:nvSpPr>
      <dsp:spPr>
        <a:xfrm>
          <a:off x="708657" y="3767444"/>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環境因素</a:t>
          </a:r>
          <a:endParaRPr lang="zh-TW" altLang="en-US" sz="1800" b="1" kern="1200" dirty="0"/>
        </a:p>
      </dsp:txBody>
      <dsp:txXfrm>
        <a:off x="729200" y="3787987"/>
        <a:ext cx="1361684" cy="66029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3C1407-9772-4D8F-A577-E10E128A310A}">
      <dsp:nvSpPr>
        <dsp:cNvPr id="0" name=""/>
        <dsp:cNvSpPr/>
      </dsp:nvSpPr>
      <dsp:spPr>
        <a:xfrm>
          <a:off x="9147236" y="2154257"/>
          <a:ext cx="1402770" cy="70138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朋友失約</a:t>
          </a:r>
          <a:endParaRPr lang="zh-TW" altLang="en-US" sz="1800" b="1" kern="1200" dirty="0"/>
        </a:p>
      </dsp:txBody>
      <dsp:txXfrm>
        <a:off x="9167779" y="2174800"/>
        <a:ext cx="1361684" cy="660299"/>
      </dsp:txXfrm>
    </dsp:sp>
    <dsp:sp modelId="{E8990771-0AD1-49BF-AEEC-AF285D20BE92}">
      <dsp:nvSpPr>
        <dsp:cNvPr id="0" name=""/>
        <dsp:cNvSpPr/>
      </dsp:nvSpPr>
      <dsp:spPr>
        <a:xfrm rot="15049260">
          <a:off x="8012689" y="1685757"/>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1655657"/>
        <a:ext cx="85399" cy="85399"/>
      </dsp:txXfrm>
    </dsp:sp>
    <dsp:sp modelId="{945D33A7-B4DD-4F85-9BAC-AC07F4125A1B}">
      <dsp:nvSpPr>
        <dsp:cNvPr id="0" name=""/>
        <dsp:cNvSpPr/>
      </dsp:nvSpPr>
      <dsp:spPr>
        <a:xfrm>
          <a:off x="7183357" y="541071"/>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忘記</a:t>
          </a:r>
          <a:endParaRPr lang="zh-TW" altLang="en-US" sz="1800" b="1" kern="1200" dirty="0"/>
        </a:p>
      </dsp:txBody>
      <dsp:txXfrm>
        <a:off x="7203900" y="561614"/>
        <a:ext cx="1361684" cy="660299"/>
      </dsp:txXfrm>
    </dsp:sp>
    <dsp:sp modelId="{630EB17A-65BF-45EC-8232-E19E7BF0C37C}">
      <dsp:nvSpPr>
        <dsp:cNvPr id="0" name=""/>
        <dsp:cNvSpPr/>
      </dsp:nvSpPr>
      <dsp:spPr>
        <a:xfrm rot="10485477">
          <a:off x="2445684" y="1096042"/>
          <a:ext cx="4747601" cy="25199"/>
        </a:xfrm>
        <a:custGeom>
          <a:avLst/>
          <a:gdLst/>
          <a:ahLst/>
          <a:cxnLst/>
          <a:rect l="0" t="0" r="0" b="0"/>
          <a:pathLst>
            <a:path>
              <a:moveTo>
                <a:pt x="0" y="12599"/>
              </a:moveTo>
              <a:lnTo>
                <a:pt x="4747601"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4700794" y="989952"/>
        <a:ext cx="237380" cy="237380"/>
      </dsp:txXfrm>
    </dsp:sp>
    <dsp:sp modelId="{9F0E2A4A-A541-481A-B198-AB0E0C6C0585}">
      <dsp:nvSpPr>
        <dsp:cNvPr id="0" name=""/>
        <dsp:cNvSpPr/>
      </dsp:nvSpPr>
      <dsp:spPr>
        <a:xfrm>
          <a:off x="1052841" y="974828"/>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1073384" y="995371"/>
        <a:ext cx="1361684" cy="660299"/>
      </dsp:txXfrm>
    </dsp:sp>
    <dsp:sp modelId="{1480DA27-4B3D-4A9C-B94D-E369A08E474D}">
      <dsp:nvSpPr>
        <dsp:cNvPr id="0" name=""/>
        <dsp:cNvSpPr/>
      </dsp:nvSpPr>
      <dsp:spPr>
        <a:xfrm rot="14110531">
          <a:off x="8375399" y="2089053"/>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077089"/>
        <a:ext cx="49128" cy="49128"/>
      </dsp:txXfrm>
    </dsp:sp>
    <dsp:sp modelId="{0E352596-1D10-4666-B561-22093937CE2D}">
      <dsp:nvSpPr>
        <dsp:cNvPr id="0" name=""/>
        <dsp:cNvSpPr/>
      </dsp:nvSpPr>
      <dsp:spPr>
        <a:xfrm>
          <a:off x="7183357" y="134766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留在家中</a:t>
          </a:r>
          <a:r>
            <a:rPr lang="en-US" altLang="zh-TW" sz="1800" b="1" kern="1200" dirty="0" smtClean="0"/>
            <a:t/>
          </a:r>
          <a:br>
            <a:rPr lang="en-US" altLang="zh-TW" sz="1800" b="1" kern="1200" dirty="0" smtClean="0"/>
          </a:br>
          <a:r>
            <a:rPr lang="zh-TW" altLang="en-US" sz="1800" b="1" kern="1200" dirty="0" smtClean="0"/>
            <a:t>休息</a:t>
          </a:r>
          <a:endParaRPr lang="zh-TW" altLang="en-US" sz="1800" b="1" kern="1200" dirty="0"/>
        </a:p>
      </dsp:txBody>
      <dsp:txXfrm>
        <a:off x="7203900" y="1368207"/>
        <a:ext cx="1361684" cy="660299"/>
      </dsp:txXfrm>
    </dsp:sp>
    <dsp:sp modelId="{929746D5-709B-4280-937C-8CE71DDB6168}">
      <dsp:nvSpPr>
        <dsp:cNvPr id="0" name=""/>
        <dsp:cNvSpPr/>
      </dsp:nvSpPr>
      <dsp:spPr>
        <a:xfrm rot="10800000">
          <a:off x="6622249" y="168575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1684329"/>
        <a:ext cx="28055" cy="28055"/>
      </dsp:txXfrm>
    </dsp:sp>
    <dsp:sp modelId="{7BAA7782-892A-476F-B13E-ECD285B08CD6}">
      <dsp:nvSpPr>
        <dsp:cNvPr id="0" name=""/>
        <dsp:cNvSpPr/>
      </dsp:nvSpPr>
      <dsp:spPr>
        <a:xfrm>
          <a:off x="4979926" y="1347664"/>
          <a:ext cx="164232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5000469" y="1368207"/>
        <a:ext cx="1601236" cy="660299"/>
      </dsp:txXfrm>
    </dsp:sp>
    <dsp:sp modelId="{17604756-666B-4FFD-A5D0-993A95C11835}">
      <dsp:nvSpPr>
        <dsp:cNvPr id="0" name=""/>
        <dsp:cNvSpPr/>
      </dsp:nvSpPr>
      <dsp:spPr>
        <a:xfrm rot="11291576">
          <a:off x="2443020" y="1504066"/>
          <a:ext cx="2549918" cy="25199"/>
        </a:xfrm>
        <a:custGeom>
          <a:avLst/>
          <a:gdLst/>
          <a:ahLst/>
          <a:cxnLst/>
          <a:rect l="0" t="0" r="0" b="0"/>
          <a:pathLst>
            <a:path>
              <a:moveTo>
                <a:pt x="0" y="12599"/>
              </a:moveTo>
              <a:lnTo>
                <a:pt x="254991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4232" y="1452918"/>
        <a:ext cx="127495" cy="127495"/>
      </dsp:txXfrm>
    </dsp:sp>
    <dsp:sp modelId="{E37B5633-D030-41A2-BE81-E26824CBC153}">
      <dsp:nvSpPr>
        <dsp:cNvPr id="0" name=""/>
        <dsp:cNvSpPr/>
      </dsp:nvSpPr>
      <dsp:spPr>
        <a:xfrm>
          <a:off x="1053262" y="98428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個人因素</a:t>
          </a:r>
          <a:endParaRPr lang="zh-TW" altLang="en-US" sz="1800" b="1" kern="1200" dirty="0"/>
        </a:p>
      </dsp:txBody>
      <dsp:txXfrm>
        <a:off x="1073805" y="1004826"/>
        <a:ext cx="1361684" cy="660299"/>
      </dsp:txXfrm>
    </dsp:sp>
    <dsp:sp modelId="{5E0B4552-FCAF-4B35-BFD6-4C306F6EC941}">
      <dsp:nvSpPr>
        <dsp:cNvPr id="0" name=""/>
        <dsp:cNvSpPr/>
      </dsp:nvSpPr>
      <dsp:spPr>
        <a:xfrm rot="10800000">
          <a:off x="8586128"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52654" y="2490922"/>
        <a:ext cx="28055" cy="28055"/>
      </dsp:txXfrm>
    </dsp:sp>
    <dsp:sp modelId="{795C7AFE-E728-48E4-AF4F-9EF9538AF97A}">
      <dsp:nvSpPr>
        <dsp:cNvPr id="0" name=""/>
        <dsp:cNvSpPr/>
      </dsp:nvSpPr>
      <dsp:spPr>
        <a:xfrm>
          <a:off x="7183357" y="2154257"/>
          <a:ext cx="140277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父母不批准外出</a:t>
          </a:r>
          <a:endParaRPr lang="zh-TW" altLang="en-US" sz="1800" b="1" kern="1200" dirty="0"/>
        </a:p>
      </dsp:txBody>
      <dsp:txXfrm>
        <a:off x="7203900" y="2174800"/>
        <a:ext cx="1361684" cy="660299"/>
      </dsp:txXfrm>
    </dsp:sp>
    <dsp:sp modelId="{9E76D467-266F-4DE1-B898-6E6B7BF536DE}">
      <dsp:nvSpPr>
        <dsp:cNvPr id="0" name=""/>
        <dsp:cNvSpPr/>
      </dsp:nvSpPr>
      <dsp:spPr>
        <a:xfrm rot="10800000">
          <a:off x="6622249" y="2492350"/>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2490922"/>
        <a:ext cx="28055" cy="28055"/>
      </dsp:txXfrm>
    </dsp:sp>
    <dsp:sp modelId="{22D81887-1AC7-4BA5-9FA0-55DE04F8C382}">
      <dsp:nvSpPr>
        <dsp:cNvPr id="0" name=""/>
        <dsp:cNvSpPr/>
      </dsp:nvSpPr>
      <dsp:spPr>
        <a:xfrm>
          <a:off x="3939070" y="2154257"/>
          <a:ext cx="2683178"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959613" y="2174800"/>
        <a:ext cx="2642092" cy="660299"/>
      </dsp:txXfrm>
    </dsp:sp>
    <dsp:sp modelId="{7ED45ADE-6167-4D05-A39F-59126AA99A20}">
      <dsp:nvSpPr>
        <dsp:cNvPr id="0" name=""/>
        <dsp:cNvSpPr/>
      </dsp:nvSpPr>
      <dsp:spPr>
        <a:xfrm rot="10800000">
          <a:off x="3392046" y="2492350"/>
          <a:ext cx="547024" cy="25199"/>
        </a:xfrm>
        <a:custGeom>
          <a:avLst/>
          <a:gdLst/>
          <a:ahLst/>
          <a:cxnLst/>
          <a:rect l="0" t="0" r="0" b="0"/>
          <a:pathLst>
            <a:path>
              <a:moveTo>
                <a:pt x="0" y="12599"/>
              </a:moveTo>
              <a:lnTo>
                <a:pt x="54702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3651883" y="2491274"/>
        <a:ext cx="27351" cy="27351"/>
      </dsp:txXfrm>
    </dsp:sp>
    <dsp:sp modelId="{FB1AA183-08FB-482C-9F50-58681A781874}">
      <dsp:nvSpPr>
        <dsp:cNvPr id="0" name=""/>
        <dsp:cNvSpPr/>
      </dsp:nvSpPr>
      <dsp:spPr>
        <a:xfrm>
          <a:off x="1989275" y="215425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年紀小</a:t>
          </a:r>
          <a:endParaRPr lang="zh-TW" altLang="en-US" sz="1800" kern="1200" dirty="0"/>
        </a:p>
      </dsp:txBody>
      <dsp:txXfrm>
        <a:off x="2009818" y="2174800"/>
        <a:ext cx="1361684" cy="660299"/>
      </dsp:txXfrm>
    </dsp:sp>
    <dsp:sp modelId="{50F76C4E-E45F-45F2-A481-41B2A8793CC2}">
      <dsp:nvSpPr>
        <dsp:cNvPr id="0" name=""/>
        <dsp:cNvSpPr/>
      </dsp:nvSpPr>
      <dsp:spPr>
        <a:xfrm rot="8399161">
          <a:off x="1313131" y="2738540"/>
          <a:ext cx="765784" cy="25199"/>
        </a:xfrm>
        <a:custGeom>
          <a:avLst/>
          <a:gdLst/>
          <a:ahLst/>
          <a:cxnLst/>
          <a:rect l="0" t="0" r="0" b="0"/>
          <a:pathLst>
            <a:path>
              <a:moveTo>
                <a:pt x="0" y="12599"/>
              </a:moveTo>
              <a:lnTo>
                <a:pt x="765784"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1676878" y="2731995"/>
        <a:ext cx="38289" cy="38289"/>
      </dsp:txXfrm>
    </dsp:sp>
    <dsp:sp modelId="{B407E66D-D3A0-4316-B8FA-DBE9382C9595}">
      <dsp:nvSpPr>
        <dsp:cNvPr id="0" name=""/>
        <dsp:cNvSpPr/>
      </dsp:nvSpPr>
      <dsp:spPr>
        <a:xfrm>
          <a:off x="0" y="2646637"/>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kern="1200" dirty="0"/>
        </a:p>
      </dsp:txBody>
      <dsp:txXfrm>
        <a:off x="20543" y="2667180"/>
        <a:ext cx="1361684" cy="660299"/>
      </dsp:txXfrm>
    </dsp:sp>
    <dsp:sp modelId="{9A6B2826-5B65-4D65-AD10-310D725A5269}">
      <dsp:nvSpPr>
        <dsp:cNvPr id="0" name=""/>
        <dsp:cNvSpPr/>
      </dsp:nvSpPr>
      <dsp:spPr>
        <a:xfrm rot="7489469">
          <a:off x="8375399" y="2895647"/>
          <a:ext cx="982565" cy="25199"/>
        </a:xfrm>
        <a:custGeom>
          <a:avLst/>
          <a:gdLst/>
          <a:ahLst/>
          <a:cxnLst/>
          <a:rect l="0" t="0" r="0" b="0"/>
          <a:pathLst>
            <a:path>
              <a:moveTo>
                <a:pt x="0" y="12599"/>
              </a:moveTo>
              <a:lnTo>
                <a:pt x="98256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8842118" y="2883683"/>
        <a:ext cx="49128" cy="49128"/>
      </dsp:txXfrm>
    </dsp:sp>
    <dsp:sp modelId="{7C1F40D1-17A1-4D5F-A291-44A50467D9F6}">
      <dsp:nvSpPr>
        <dsp:cNvPr id="0" name=""/>
        <dsp:cNvSpPr/>
      </dsp:nvSpPr>
      <dsp:spPr>
        <a:xfrm>
          <a:off x="7183357" y="2960851"/>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出席家庭</a:t>
          </a:r>
          <a:r>
            <a:rPr lang="en-US" altLang="zh-TW" sz="1800" b="1" kern="1200" dirty="0" smtClean="0"/>
            <a:t/>
          </a:r>
          <a:br>
            <a:rPr lang="en-US" altLang="zh-TW" sz="1800" b="1" kern="1200" dirty="0" smtClean="0"/>
          </a:br>
          <a:r>
            <a:rPr lang="zh-TW" altLang="en-US" sz="1800" b="1" kern="1200" dirty="0" smtClean="0"/>
            <a:t>聚餐</a:t>
          </a:r>
          <a:endParaRPr lang="zh-TW" altLang="en-US" sz="1800" b="1" kern="1200" dirty="0"/>
        </a:p>
      </dsp:txBody>
      <dsp:txXfrm>
        <a:off x="7203900" y="2981394"/>
        <a:ext cx="1361684" cy="660299"/>
      </dsp:txXfrm>
    </dsp:sp>
    <dsp:sp modelId="{98711067-26F8-46FF-BBF9-689E19033D3A}">
      <dsp:nvSpPr>
        <dsp:cNvPr id="0" name=""/>
        <dsp:cNvSpPr/>
      </dsp:nvSpPr>
      <dsp:spPr>
        <a:xfrm rot="10800000">
          <a:off x="6622249" y="3298943"/>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3297516"/>
        <a:ext cx="28055" cy="28055"/>
      </dsp:txXfrm>
    </dsp:sp>
    <dsp:sp modelId="{8C02769E-1CAF-49B3-97B7-3949909D7FC4}">
      <dsp:nvSpPr>
        <dsp:cNvPr id="0" name=""/>
        <dsp:cNvSpPr/>
      </dsp:nvSpPr>
      <dsp:spPr>
        <a:xfrm>
          <a:off x="3679698" y="2960851"/>
          <a:ext cx="2942550"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3700241" y="2981394"/>
        <a:ext cx="2901464" cy="660299"/>
      </dsp:txXfrm>
    </dsp:sp>
    <dsp:sp modelId="{92D7B898-2D70-4ED2-AE89-037D28148588}">
      <dsp:nvSpPr>
        <dsp:cNvPr id="0" name=""/>
        <dsp:cNvSpPr/>
      </dsp:nvSpPr>
      <dsp:spPr>
        <a:xfrm rot="11274826">
          <a:off x="1391824" y="3140690"/>
          <a:ext cx="2298820" cy="25199"/>
        </a:xfrm>
        <a:custGeom>
          <a:avLst/>
          <a:gdLst/>
          <a:ahLst/>
          <a:cxnLst/>
          <a:rect l="0" t="0" r="0" b="0"/>
          <a:pathLst>
            <a:path>
              <a:moveTo>
                <a:pt x="0" y="12599"/>
              </a:moveTo>
              <a:lnTo>
                <a:pt x="2298820"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483764" y="3095819"/>
        <a:ext cx="114941" cy="114941"/>
      </dsp:txXfrm>
    </dsp:sp>
    <dsp:sp modelId="{B7D8A6B4-4091-4348-9E1D-F389E321DB97}">
      <dsp:nvSpPr>
        <dsp:cNvPr id="0" name=""/>
        <dsp:cNvSpPr/>
      </dsp:nvSpPr>
      <dsp:spPr>
        <a:xfrm>
          <a:off x="0" y="2644343"/>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家庭因素</a:t>
          </a:r>
          <a:endParaRPr lang="zh-TW" altLang="en-US" sz="1800" b="1" kern="1200" dirty="0"/>
        </a:p>
      </dsp:txBody>
      <dsp:txXfrm>
        <a:off x="20543" y="2664886"/>
        <a:ext cx="1361684" cy="660299"/>
      </dsp:txXfrm>
    </dsp:sp>
    <dsp:sp modelId="{C7130EA1-8ECE-4BE8-8DEF-6C563EC4D7B2}">
      <dsp:nvSpPr>
        <dsp:cNvPr id="0" name=""/>
        <dsp:cNvSpPr/>
      </dsp:nvSpPr>
      <dsp:spPr>
        <a:xfrm rot="6550740">
          <a:off x="8012689" y="3298943"/>
          <a:ext cx="1707985" cy="25199"/>
        </a:xfrm>
        <a:custGeom>
          <a:avLst/>
          <a:gdLst/>
          <a:ahLst/>
          <a:cxnLst/>
          <a:rect l="0" t="0" r="0" b="0"/>
          <a:pathLst>
            <a:path>
              <a:moveTo>
                <a:pt x="0" y="12599"/>
              </a:moveTo>
              <a:lnTo>
                <a:pt x="1707985"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8823982" y="3268844"/>
        <a:ext cx="85399" cy="85399"/>
      </dsp:txXfrm>
    </dsp:sp>
    <dsp:sp modelId="{5121CE31-69AC-4B9D-8553-A79D9F769CAF}">
      <dsp:nvSpPr>
        <dsp:cNvPr id="0" name=""/>
        <dsp:cNvSpPr/>
      </dsp:nvSpPr>
      <dsp:spPr>
        <a:xfrm>
          <a:off x="7183357"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不能外出</a:t>
          </a:r>
          <a:endParaRPr lang="zh-TW" altLang="en-US" sz="1800" b="1" kern="1200" dirty="0"/>
        </a:p>
      </dsp:txBody>
      <dsp:txXfrm>
        <a:off x="7203900" y="3787987"/>
        <a:ext cx="1361684" cy="660299"/>
      </dsp:txXfrm>
    </dsp:sp>
    <dsp:sp modelId="{37050ACF-9858-48E0-8625-7FF63B3CECEE}">
      <dsp:nvSpPr>
        <dsp:cNvPr id="0" name=""/>
        <dsp:cNvSpPr/>
      </dsp:nvSpPr>
      <dsp:spPr>
        <a:xfrm rot="10800000">
          <a:off x="662224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6888775" y="4104109"/>
        <a:ext cx="28055" cy="28055"/>
      </dsp:txXfrm>
    </dsp:sp>
    <dsp:sp modelId="{AAFA36D5-2ED8-4C52-B8A0-032017A29AA8}">
      <dsp:nvSpPr>
        <dsp:cNvPr id="0" name=""/>
        <dsp:cNvSpPr/>
      </dsp:nvSpPr>
      <dsp:spPr>
        <a:xfrm>
          <a:off x="5219478" y="3767444"/>
          <a:ext cx="1402770" cy="701385"/>
        </a:xfrm>
        <a:prstGeom prst="roundRect">
          <a:avLst>
            <a:gd name="adj" fmla="val 10000"/>
          </a:avLst>
        </a:prstGeom>
        <a:solidFill>
          <a:schemeClr val="accent1">
            <a:hueOff val="0"/>
            <a:satOff val="0"/>
            <a:lumOff val="0"/>
            <a:alphaOff val="0"/>
          </a:schemeClr>
        </a:solidFill>
        <a:ln w="762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要留在安全地方</a:t>
          </a:r>
          <a:endParaRPr lang="zh-TW" altLang="en-US" sz="1800" b="1" kern="1200" dirty="0"/>
        </a:p>
      </dsp:txBody>
      <dsp:txXfrm>
        <a:off x="5240021" y="3787987"/>
        <a:ext cx="1361684" cy="660299"/>
      </dsp:txXfrm>
    </dsp:sp>
    <dsp:sp modelId="{366BB584-A6A1-4C8A-BE4F-6563E202AE8E}">
      <dsp:nvSpPr>
        <dsp:cNvPr id="0" name=""/>
        <dsp:cNvSpPr/>
      </dsp:nvSpPr>
      <dsp:spPr>
        <a:xfrm rot="10800000">
          <a:off x="4658369"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b="1" kern="1200"/>
        </a:p>
      </dsp:txBody>
      <dsp:txXfrm rot="10800000">
        <a:off x="4924896" y="4104109"/>
        <a:ext cx="28055" cy="28055"/>
      </dsp:txXfrm>
    </dsp:sp>
    <dsp:sp modelId="{56CA99F2-01DB-402F-91DD-ED7C7C882D73}">
      <dsp:nvSpPr>
        <dsp:cNvPr id="0" name=""/>
        <dsp:cNvSpPr/>
      </dsp:nvSpPr>
      <dsp:spPr>
        <a:xfrm>
          <a:off x="2672537" y="3767444"/>
          <a:ext cx="1985832" cy="70138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endParaRPr lang="zh-TW" altLang="en-US" sz="1800" b="1" kern="1200" dirty="0"/>
        </a:p>
      </dsp:txBody>
      <dsp:txXfrm>
        <a:off x="2693080" y="3787987"/>
        <a:ext cx="1944746" cy="660299"/>
      </dsp:txXfrm>
    </dsp:sp>
    <dsp:sp modelId="{7357BBFB-67D7-474F-B5A4-F4EA7ED4E802}">
      <dsp:nvSpPr>
        <dsp:cNvPr id="0" name=""/>
        <dsp:cNvSpPr/>
      </dsp:nvSpPr>
      <dsp:spPr>
        <a:xfrm rot="10800000">
          <a:off x="2111428" y="4105537"/>
          <a:ext cx="561108" cy="25199"/>
        </a:xfrm>
        <a:custGeom>
          <a:avLst/>
          <a:gdLst/>
          <a:ahLst/>
          <a:cxnLst/>
          <a:rect l="0" t="0" r="0" b="0"/>
          <a:pathLst>
            <a:path>
              <a:moveTo>
                <a:pt x="0" y="12599"/>
              </a:moveTo>
              <a:lnTo>
                <a:pt x="561108" y="1259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800100">
            <a:lnSpc>
              <a:spcPct val="90000"/>
            </a:lnSpc>
            <a:spcBef>
              <a:spcPct val="0"/>
            </a:spcBef>
            <a:spcAft>
              <a:spcPct val="35000"/>
            </a:spcAft>
          </a:pPr>
          <a:endParaRPr lang="zh-TW" altLang="en-US" sz="1800" kern="1200"/>
        </a:p>
      </dsp:txBody>
      <dsp:txXfrm rot="10800000">
        <a:off x="2377955" y="4104109"/>
        <a:ext cx="28055" cy="28055"/>
      </dsp:txXfrm>
    </dsp:sp>
    <dsp:sp modelId="{9268D44F-E1A3-47BD-ADFC-CFF3DB714511}">
      <dsp:nvSpPr>
        <dsp:cNvPr id="0" name=""/>
        <dsp:cNvSpPr/>
      </dsp:nvSpPr>
      <dsp:spPr>
        <a:xfrm>
          <a:off x="708657" y="3767444"/>
          <a:ext cx="1402770" cy="70138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zh-TW" altLang="en-US" sz="1800" b="1" kern="1200" dirty="0" smtClean="0"/>
            <a:t>環境因素</a:t>
          </a:r>
          <a:endParaRPr lang="zh-TW" altLang="en-US" sz="1800" b="1" kern="1200" dirty="0"/>
        </a:p>
      </dsp:txBody>
      <dsp:txXfrm>
        <a:off x="729200" y="3787987"/>
        <a:ext cx="1361684" cy="660299"/>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7EA221-985B-40C4-8493-4CE042CC9C43}" type="datetimeFigureOut">
              <a:rPr lang="en-US" smtClean="0"/>
              <a:t>10/4/2023</a:t>
            </a:fld>
            <a:endParaRPr lang="en-US"/>
          </a:p>
        </p:txBody>
      </p:sp>
      <p:sp>
        <p:nvSpPr>
          <p:cNvPr id="4" name="頁尾版面配置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投影片編號版面配置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8491ED-E538-4E72-8DC1-193E0DAD7316}" type="slidenum">
              <a:rPr lang="en-US" smtClean="0"/>
              <a:t>‹#›</a:t>
            </a:fld>
            <a:endParaRPr lang="en-US"/>
          </a:p>
        </p:txBody>
      </p:sp>
    </p:spTree>
    <p:extLst>
      <p:ext uri="{BB962C8B-B14F-4D97-AF65-F5344CB8AC3E}">
        <p14:creationId xmlns:p14="http://schemas.microsoft.com/office/powerpoint/2010/main" val="2313128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ACD79-3BC9-43B2-B62A-7C61FB29C64A}" type="datetimeFigureOut">
              <a:rPr lang="en-US" smtClean="0"/>
              <a:t>10/4/2023</a:t>
            </a:fld>
            <a:endParaRPr 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B523-3A4C-47CA-A8B5-16F724717375}" type="slidenum">
              <a:rPr lang="en-US" smtClean="0"/>
              <a:t>‹#›</a:t>
            </a:fld>
            <a:endParaRPr lang="en-US"/>
          </a:p>
        </p:txBody>
      </p:sp>
    </p:spTree>
    <p:extLst>
      <p:ext uri="{BB962C8B-B14F-4D97-AF65-F5344CB8AC3E}">
        <p14:creationId xmlns:p14="http://schemas.microsoft.com/office/powerpoint/2010/main" val="144080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投影片編號版面配置區 3"/>
          <p:cNvSpPr>
            <a:spLocks noGrp="1"/>
          </p:cNvSpPr>
          <p:nvPr>
            <p:ph type="sldNum" sz="quarter" idx="10"/>
          </p:nvPr>
        </p:nvSpPr>
        <p:spPr/>
        <p:txBody>
          <a:bodyPr/>
          <a:lstStyle/>
          <a:p>
            <a:fld id="{6F3EB523-3A4C-47CA-A8B5-16F724717375}" type="slidenum">
              <a:rPr lang="en-US" smtClean="0"/>
              <a:t>2</a:t>
            </a:fld>
            <a:endParaRPr lang="en-US"/>
          </a:p>
        </p:txBody>
      </p:sp>
    </p:spTree>
    <p:extLst>
      <p:ext uri="{BB962C8B-B14F-4D97-AF65-F5344CB8AC3E}">
        <p14:creationId xmlns:p14="http://schemas.microsoft.com/office/powerpoint/2010/main" val="1912819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6F3EB523-3A4C-47CA-A8B5-16F724717375}" type="slidenum">
              <a:rPr lang="en-US" smtClean="0"/>
              <a:t>11</a:t>
            </a:fld>
            <a:endParaRPr lang="en-US"/>
          </a:p>
        </p:txBody>
      </p:sp>
    </p:spTree>
    <p:extLst>
      <p:ext uri="{BB962C8B-B14F-4D97-AF65-F5344CB8AC3E}">
        <p14:creationId xmlns:p14="http://schemas.microsoft.com/office/powerpoint/2010/main" val="1491345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9290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13</a:t>
            </a:fld>
            <a:endParaRPr lang="en-US" dirty="0"/>
          </a:p>
        </p:txBody>
      </p:sp>
    </p:spTree>
    <p:extLst>
      <p:ext uri="{BB962C8B-B14F-4D97-AF65-F5344CB8AC3E}">
        <p14:creationId xmlns:p14="http://schemas.microsoft.com/office/powerpoint/2010/main" val="104487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14</a:t>
            </a:fld>
            <a:endParaRPr lang="en-US"/>
          </a:p>
        </p:txBody>
      </p:sp>
    </p:spTree>
    <p:extLst>
      <p:ext uri="{BB962C8B-B14F-4D97-AF65-F5344CB8AC3E}">
        <p14:creationId xmlns:p14="http://schemas.microsoft.com/office/powerpoint/2010/main" val="2296258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15</a:t>
            </a:fld>
            <a:endParaRPr lang="en-US"/>
          </a:p>
        </p:txBody>
      </p:sp>
    </p:spTree>
    <p:extLst>
      <p:ext uri="{BB962C8B-B14F-4D97-AF65-F5344CB8AC3E}">
        <p14:creationId xmlns:p14="http://schemas.microsoft.com/office/powerpoint/2010/main" val="224439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16</a:t>
            </a:fld>
            <a:endParaRPr lang="en-US"/>
          </a:p>
        </p:txBody>
      </p:sp>
    </p:spTree>
    <p:extLst>
      <p:ext uri="{BB962C8B-B14F-4D97-AF65-F5344CB8AC3E}">
        <p14:creationId xmlns:p14="http://schemas.microsoft.com/office/powerpoint/2010/main" val="360998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17</a:t>
            </a:fld>
            <a:endParaRPr lang="en-US"/>
          </a:p>
        </p:txBody>
      </p:sp>
    </p:spTree>
    <p:extLst>
      <p:ext uri="{BB962C8B-B14F-4D97-AF65-F5344CB8AC3E}">
        <p14:creationId xmlns:p14="http://schemas.microsoft.com/office/powerpoint/2010/main" val="704771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18</a:t>
            </a:fld>
            <a:endParaRPr lang="en-US"/>
          </a:p>
        </p:txBody>
      </p:sp>
    </p:spTree>
    <p:extLst>
      <p:ext uri="{BB962C8B-B14F-4D97-AF65-F5344CB8AC3E}">
        <p14:creationId xmlns:p14="http://schemas.microsoft.com/office/powerpoint/2010/main" val="673613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19</a:t>
            </a:fld>
            <a:endParaRPr lang="en-US"/>
          </a:p>
        </p:txBody>
      </p:sp>
    </p:spTree>
    <p:extLst>
      <p:ext uri="{BB962C8B-B14F-4D97-AF65-F5344CB8AC3E}">
        <p14:creationId xmlns:p14="http://schemas.microsoft.com/office/powerpoint/2010/main" val="1114052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20</a:t>
            </a:fld>
            <a:endParaRPr lang="en-US"/>
          </a:p>
        </p:txBody>
      </p:sp>
    </p:spTree>
    <p:extLst>
      <p:ext uri="{BB962C8B-B14F-4D97-AF65-F5344CB8AC3E}">
        <p14:creationId xmlns:p14="http://schemas.microsoft.com/office/powerpoint/2010/main" val="341605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a:t>
            </a:fld>
            <a:endParaRPr lang="en-US"/>
          </a:p>
        </p:txBody>
      </p:sp>
    </p:spTree>
    <p:extLst>
      <p:ext uri="{BB962C8B-B14F-4D97-AF65-F5344CB8AC3E}">
        <p14:creationId xmlns:p14="http://schemas.microsoft.com/office/powerpoint/2010/main" val="13809577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21</a:t>
            </a:fld>
            <a:endParaRPr lang="en-US"/>
          </a:p>
        </p:txBody>
      </p:sp>
    </p:spTree>
    <p:extLst>
      <p:ext uri="{BB962C8B-B14F-4D97-AF65-F5344CB8AC3E}">
        <p14:creationId xmlns:p14="http://schemas.microsoft.com/office/powerpoint/2010/main" val="36064387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22</a:t>
            </a:fld>
            <a:endParaRPr lang="en-US"/>
          </a:p>
        </p:txBody>
      </p:sp>
    </p:spTree>
    <p:extLst>
      <p:ext uri="{BB962C8B-B14F-4D97-AF65-F5344CB8AC3E}">
        <p14:creationId xmlns:p14="http://schemas.microsoft.com/office/powerpoint/2010/main" val="41650776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23</a:t>
            </a:fld>
            <a:endParaRPr lang="en-US"/>
          </a:p>
        </p:txBody>
      </p:sp>
    </p:spTree>
    <p:extLst>
      <p:ext uri="{BB962C8B-B14F-4D97-AF65-F5344CB8AC3E}">
        <p14:creationId xmlns:p14="http://schemas.microsoft.com/office/powerpoint/2010/main" val="2394004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24</a:t>
            </a:fld>
            <a:endParaRPr lang="en-US"/>
          </a:p>
        </p:txBody>
      </p:sp>
    </p:spTree>
    <p:extLst>
      <p:ext uri="{BB962C8B-B14F-4D97-AF65-F5344CB8AC3E}">
        <p14:creationId xmlns:p14="http://schemas.microsoft.com/office/powerpoint/2010/main" val="400190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25</a:t>
            </a:fld>
            <a:endParaRPr lang="en-US"/>
          </a:p>
        </p:txBody>
      </p:sp>
    </p:spTree>
    <p:extLst>
      <p:ext uri="{BB962C8B-B14F-4D97-AF65-F5344CB8AC3E}">
        <p14:creationId xmlns:p14="http://schemas.microsoft.com/office/powerpoint/2010/main" val="33268244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24562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27</a:t>
            </a:fld>
            <a:endParaRPr lang="en-US" dirty="0"/>
          </a:p>
        </p:txBody>
      </p:sp>
    </p:spTree>
    <p:extLst>
      <p:ext uri="{BB962C8B-B14F-4D97-AF65-F5344CB8AC3E}">
        <p14:creationId xmlns:p14="http://schemas.microsoft.com/office/powerpoint/2010/main" val="3541704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28</a:t>
            </a:fld>
            <a:endParaRPr lang="en-US"/>
          </a:p>
        </p:txBody>
      </p:sp>
    </p:spTree>
    <p:extLst>
      <p:ext uri="{BB962C8B-B14F-4D97-AF65-F5344CB8AC3E}">
        <p14:creationId xmlns:p14="http://schemas.microsoft.com/office/powerpoint/2010/main" val="33028601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29</a:t>
            </a:fld>
            <a:endParaRPr lang="en-US"/>
          </a:p>
        </p:txBody>
      </p:sp>
    </p:spTree>
    <p:extLst>
      <p:ext uri="{BB962C8B-B14F-4D97-AF65-F5344CB8AC3E}">
        <p14:creationId xmlns:p14="http://schemas.microsoft.com/office/powerpoint/2010/main" val="35251066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30</a:t>
            </a:fld>
            <a:endParaRPr lang="en-US"/>
          </a:p>
        </p:txBody>
      </p:sp>
    </p:spTree>
    <p:extLst>
      <p:ext uri="{BB962C8B-B14F-4D97-AF65-F5344CB8AC3E}">
        <p14:creationId xmlns:p14="http://schemas.microsoft.com/office/powerpoint/2010/main" val="1845342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62364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31</a:t>
            </a:fld>
            <a:endParaRPr lang="en-US"/>
          </a:p>
        </p:txBody>
      </p:sp>
    </p:spTree>
    <p:extLst>
      <p:ext uri="{BB962C8B-B14F-4D97-AF65-F5344CB8AC3E}">
        <p14:creationId xmlns:p14="http://schemas.microsoft.com/office/powerpoint/2010/main" val="41272622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32</a:t>
            </a:fld>
            <a:endParaRPr lang="en-US"/>
          </a:p>
        </p:txBody>
      </p:sp>
    </p:spTree>
    <p:extLst>
      <p:ext uri="{BB962C8B-B14F-4D97-AF65-F5344CB8AC3E}">
        <p14:creationId xmlns:p14="http://schemas.microsoft.com/office/powerpoint/2010/main" val="3234770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33</a:t>
            </a:fld>
            <a:endParaRPr lang="en-US"/>
          </a:p>
        </p:txBody>
      </p:sp>
    </p:spTree>
    <p:extLst>
      <p:ext uri="{BB962C8B-B14F-4D97-AF65-F5344CB8AC3E}">
        <p14:creationId xmlns:p14="http://schemas.microsoft.com/office/powerpoint/2010/main" val="15272880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34</a:t>
            </a:fld>
            <a:endParaRPr lang="en-US"/>
          </a:p>
        </p:txBody>
      </p:sp>
    </p:spTree>
    <p:extLst>
      <p:ext uri="{BB962C8B-B14F-4D97-AF65-F5344CB8AC3E}">
        <p14:creationId xmlns:p14="http://schemas.microsoft.com/office/powerpoint/2010/main" val="10138620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35</a:t>
            </a:fld>
            <a:endParaRPr lang="en-US"/>
          </a:p>
        </p:txBody>
      </p:sp>
    </p:spTree>
    <p:extLst>
      <p:ext uri="{BB962C8B-B14F-4D97-AF65-F5344CB8AC3E}">
        <p14:creationId xmlns:p14="http://schemas.microsoft.com/office/powerpoint/2010/main" val="1322484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82094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6</a:t>
            </a:fld>
            <a:endParaRPr lang="en-US" dirty="0"/>
          </a:p>
        </p:txBody>
      </p:sp>
    </p:spTree>
    <p:extLst>
      <p:ext uri="{BB962C8B-B14F-4D97-AF65-F5344CB8AC3E}">
        <p14:creationId xmlns:p14="http://schemas.microsoft.com/office/powerpoint/2010/main" val="2731872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7</a:t>
            </a:fld>
            <a:endParaRPr lang="en-US"/>
          </a:p>
        </p:txBody>
      </p:sp>
    </p:spTree>
    <p:extLst>
      <p:ext uri="{BB962C8B-B14F-4D97-AF65-F5344CB8AC3E}">
        <p14:creationId xmlns:p14="http://schemas.microsoft.com/office/powerpoint/2010/main" val="7074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6F3EB523-3A4C-47CA-A8B5-16F724717375}" type="slidenum">
              <a:rPr lang="en-US" smtClean="0"/>
              <a:t>8</a:t>
            </a:fld>
            <a:endParaRPr lang="en-US"/>
          </a:p>
        </p:txBody>
      </p:sp>
    </p:spTree>
    <p:extLst>
      <p:ext uri="{BB962C8B-B14F-4D97-AF65-F5344CB8AC3E}">
        <p14:creationId xmlns:p14="http://schemas.microsoft.com/office/powerpoint/2010/main" val="611838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90584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10</a:t>
            </a:fld>
            <a:endParaRPr lang="en-US" dirty="0"/>
          </a:p>
        </p:txBody>
      </p:sp>
    </p:spTree>
    <p:extLst>
      <p:ext uri="{BB962C8B-B14F-4D97-AF65-F5344CB8AC3E}">
        <p14:creationId xmlns:p14="http://schemas.microsoft.com/office/powerpoint/2010/main" val="4284975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en-US"/>
          </a:p>
        </p:txBody>
      </p:sp>
      <p:sp>
        <p:nvSpPr>
          <p:cNvPr id="4" name="日期版面配置區 3"/>
          <p:cNvSpPr>
            <a:spLocks noGrp="1"/>
          </p:cNvSpPr>
          <p:nvPr>
            <p:ph type="dt" sz="half" idx="10"/>
          </p:nvPr>
        </p:nvSpPr>
        <p:spPr/>
        <p:txBody>
          <a:bodyPr/>
          <a:lstStyle/>
          <a:p>
            <a:fld id="{34178C49-1227-4821-8743-76710773F34E}"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991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B8E3F0AF-EECC-4FF8-B6A9-25E29A4B986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5186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5A34F3E1-DD01-4E20-B25D-51F65B7636E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597019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grpSp>
        <p:nvGrpSpPr>
          <p:cNvPr id="114" name="Group 4">
            <a:extLst>
              <a:ext uri="{FF2B5EF4-FFF2-40B4-BE49-F238E27FC236}">
                <a16:creationId xmlns:a16="http://schemas.microsoft.com/office/drawing/2014/main" id="{592F228A-3B22-4382-9A73-DBE2622653D4}"/>
              </a:ext>
            </a:extLst>
          </p:cNvPr>
          <p:cNvGrpSpPr/>
          <p:nvPr/>
        </p:nvGrpSpPr>
        <p:grpSpPr>
          <a:xfrm>
            <a:off x="11593588" y="6198490"/>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20" name="Base Shape">
            <a:extLst>
              <a:ext uri="{FF2B5EF4-FFF2-40B4-BE49-F238E27FC236}">
                <a16:creationId xmlns:a16="http://schemas.microsoft.com/office/drawing/2014/main" id="{FDAEED5C-66C5-425F-9B6E-99C32A76629F}"/>
              </a:ext>
            </a:extLst>
          </p:cNvPr>
          <p:cNvSpPr/>
          <p:nvPr userDrawn="1"/>
        </p:nvSpPr>
        <p:spPr>
          <a:xfrm flipH="1">
            <a:off x="711901" y="336594"/>
            <a:ext cx="1545828"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userDrawn="1"/>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Suggestion">
            <a:extLst>
              <a:ext uri="{FF2B5EF4-FFF2-40B4-BE49-F238E27FC236}">
                <a16:creationId xmlns:a16="http://schemas.microsoft.com/office/drawing/2014/main" id="{C6D2104E-1FFD-4943-9166-5FAA731A8870}"/>
              </a:ext>
            </a:extLst>
          </p:cNvPr>
          <p:cNvSpPr txBox="1"/>
          <p:nvPr userDrawn="1"/>
        </p:nvSpPr>
        <p:spPr>
          <a:xfrm flipH="1">
            <a:off x="941584" y="388128"/>
            <a:ext cx="1249166" cy="123111"/>
          </a:xfrm>
          <a:prstGeom prst="rect">
            <a:avLst/>
          </a:prstGeom>
          <a:noFill/>
        </p:spPr>
        <p:txBody>
          <a:bodyPr wrap="square" lIns="0" tIns="0" rIns="0" bIns="0" rtlCol="0">
            <a:spAutoFit/>
          </a:bodyPr>
          <a:lstStyle/>
          <a:p>
            <a:endParaRPr lang="en-US" sz="800" dirty="0">
              <a:solidFill>
                <a:schemeClr val="bg1">
                  <a:lumMod val="75000"/>
                </a:schemeClr>
              </a:solidFill>
              <a:latin typeface="Microsoft JhengHei" panose="020B0604030504040204" pitchFamily="34" charset="-120"/>
              <a:ea typeface="Microsoft JhengHei" panose="020B0604030504040204" pitchFamily="34" charset="-120"/>
            </a:endParaRPr>
          </a:p>
        </p:txBody>
      </p:sp>
      <p:sp>
        <p:nvSpPr>
          <p:cNvPr id="125" name="PpHeader">
            <a:extLst>
              <a:ext uri="{FF2B5EF4-FFF2-40B4-BE49-F238E27FC236}">
                <a16:creationId xmlns:a16="http://schemas.microsoft.com/office/drawing/2014/main" id="{86EDE788-9E51-4D65-BFA2-6631D50CAFF9}"/>
              </a:ext>
            </a:extLst>
          </p:cNvPr>
          <p:cNvSpPr/>
          <p:nvPr userDrawn="1"/>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sp>
        <p:nvSpPr>
          <p:cNvPr id="126" name="矩形 125"/>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7"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8"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9"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30" name="圖片 129">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Tree>
    <p:extLst>
      <p:ext uri="{BB962C8B-B14F-4D97-AF65-F5344CB8AC3E}">
        <p14:creationId xmlns:p14="http://schemas.microsoft.com/office/powerpoint/2010/main" val="98491745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辨識「評述性話語」類型">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899" y="336594"/>
            <a:ext cx="2088000"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辨識「評述性話語」類型</a:t>
            </a:r>
          </a:p>
        </p:txBody>
      </p:sp>
    </p:spTree>
    <p:extLst>
      <p:ext uri="{BB962C8B-B14F-4D97-AF65-F5344CB8AC3E}">
        <p14:creationId xmlns:p14="http://schemas.microsoft.com/office/powerpoint/2010/main" val="11885006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思考及組織內容">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900" y="336594"/>
            <a:ext cx="1796349"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思考及組織內容</a:t>
            </a:r>
          </a:p>
        </p:txBody>
      </p:sp>
    </p:spTree>
    <p:extLst>
      <p:ext uri="{BB962C8B-B14F-4D97-AF65-F5344CB8AC3E}">
        <p14:creationId xmlns:p14="http://schemas.microsoft.com/office/powerpoint/2010/main" val="3738769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18F9011E-2ABA-4D99-91EC-435A644E236B}"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20863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fld id="{CAAFD784-9BA2-40EA-BC95-3760ACA48F3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708733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p>
            <a:fld id="{0340EF30-1C9C-449A-8A29-B8427D57E9A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172631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p>
            <a:fld id="{E05BE60E-A61C-4FA5-AB59-87FCB4708EA9}" type="datetime1">
              <a:rPr lang="en-US" smtClean="0"/>
              <a:t>10/4/2023</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14116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p>
            <a:fld id="{092642E4-CC72-4F3B-8077-35A53E651FCE}" type="datetime1">
              <a:rPr lang="en-US" smtClean="0"/>
              <a:t>10/4/2023</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316429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808AC80-E9C6-4E27-8FC1-BF7772EB6799}" type="datetime1">
              <a:rPr lang="en-US" smtClean="0"/>
              <a:t>10/4/2023</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8187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825E6B54-B6C5-4B72-8D02-7C260018F226}"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2792220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585B1267-AC00-4230-A151-FC14C55CBC6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473661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1C3D6-F465-4B86-B255-9CE197E32E22}" type="datetime1">
              <a:rPr lang="en-US" smtClean="0"/>
              <a:t>10/4/2023</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D7E3E0-16BD-4228-BA84-50B6A6D4FBA8}" type="slidenum">
              <a:rPr lang="en-US" smtClean="0"/>
              <a:t>‹#›</a:t>
            </a:fld>
            <a:endParaRPr lang="en-US"/>
          </a:p>
        </p:txBody>
      </p:sp>
    </p:spTree>
    <p:extLst>
      <p:ext uri="{BB962C8B-B14F-4D97-AF65-F5344CB8AC3E}">
        <p14:creationId xmlns:p14="http://schemas.microsoft.com/office/powerpoint/2010/main" val="2968834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8.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1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1.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2.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3.xml"/><Relationship Id="rId1" Type="http://schemas.openxmlformats.org/officeDocument/2006/relationships/slideLayout" Target="../slideLayouts/slideLayout1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10.xml"/><Relationship Id="rId3" Type="http://schemas.openxmlformats.org/officeDocument/2006/relationships/image" Target="../media/image4.emf"/><Relationship Id="rId7" Type="http://schemas.openxmlformats.org/officeDocument/2006/relationships/slide" Target="slide19.xml"/><Relationship Id="rId12"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slide" Target="slide18.xml"/><Relationship Id="rId11" Type="http://schemas.openxmlformats.org/officeDocument/2006/relationships/image" Target="../media/image5.emf"/><Relationship Id="rId5" Type="http://schemas.openxmlformats.org/officeDocument/2006/relationships/slide" Target="slide15.xml"/><Relationship Id="rId10" Type="http://schemas.openxmlformats.org/officeDocument/2006/relationships/slide" Target="slide27.xml"/><Relationship Id="rId4" Type="http://schemas.openxmlformats.org/officeDocument/2006/relationships/slide" Target="slide14.xml"/><Relationship Id="rId9" Type="http://schemas.openxmlformats.org/officeDocument/2006/relationships/slide" Target="slide21.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81199" y="1119686"/>
            <a:ext cx="7453087" cy="4764567"/>
          </a:xfrm>
          <a:prstGeom prst="rect">
            <a:avLst/>
          </a:prstGeom>
          <a:solidFill>
            <a:schemeClr val="accent1">
              <a:lumMod val="50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2373084" y="1402715"/>
            <a:ext cx="7453087" cy="4764567"/>
          </a:xfrm>
          <a:prstGeom prst="rect">
            <a:avLst/>
          </a:prstGeom>
          <a:solidFill>
            <a:schemeClr val="accent1">
              <a:lumMod val="20000"/>
              <a:lumOff val="80000"/>
            </a:schemeClr>
          </a:solidFill>
          <a:ln w="508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文字方塊 9"/>
          <p:cNvSpPr txBox="1"/>
          <p:nvPr/>
        </p:nvSpPr>
        <p:spPr>
          <a:xfrm>
            <a:off x="2432955" y="1664790"/>
            <a:ext cx="7333343" cy="1938992"/>
          </a:xfrm>
          <a:prstGeom prst="rect">
            <a:avLst/>
          </a:prstGeom>
          <a:noFill/>
        </p:spPr>
        <p:txBody>
          <a:bodyPr wrap="square" rtlCol="0">
            <a:spAutoFit/>
          </a:bodyPr>
          <a:lstStyle/>
          <a:p>
            <a:r>
              <a:rPr lang="en-US" altLang="zh-TW" sz="6000" dirty="0" smtClean="0">
                <a:latin typeface="+mn-ea"/>
              </a:rPr>
              <a:t>5. </a:t>
            </a:r>
            <a:r>
              <a:rPr lang="zh-TW" altLang="en-US" sz="6000" b="1" dirty="0" smtClean="0">
                <a:latin typeface="+mn-ea"/>
              </a:rPr>
              <a:t>因果解釋 訓練簡報</a:t>
            </a:r>
            <a:endParaRPr lang="en-US" altLang="zh-TW" sz="6000" b="1" dirty="0" smtClean="0">
              <a:latin typeface="+mn-ea"/>
            </a:endParaRPr>
          </a:p>
          <a:p>
            <a:r>
              <a:rPr lang="zh-TW" altLang="en-US" sz="6000" b="1" dirty="0">
                <a:latin typeface="+mn-ea"/>
              </a:rPr>
              <a:t>（</a:t>
            </a:r>
            <a:r>
              <a:rPr lang="zh-TW" altLang="en-US" sz="6000" b="1" smtClean="0">
                <a:latin typeface="+mn-ea"/>
              </a:rPr>
              <a:t>示例一）</a:t>
            </a:r>
            <a:endParaRPr lang="en-US" sz="6000" dirty="0">
              <a:latin typeface="+mn-ea"/>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2560" y="3501969"/>
            <a:ext cx="2131726" cy="2131726"/>
          </a:xfrm>
          <a:prstGeom prst="rect">
            <a:avLst/>
          </a:prstGeom>
        </p:spPr>
      </p:pic>
      <p:sp>
        <p:nvSpPr>
          <p:cNvPr id="11" name="投影片編號版面配置區 10"/>
          <p:cNvSpPr>
            <a:spLocks noGrp="1"/>
          </p:cNvSpPr>
          <p:nvPr>
            <p:ph type="sldNum" sz="quarter" idx="12"/>
          </p:nvPr>
        </p:nvSpPr>
        <p:spPr/>
        <p:txBody>
          <a:bodyPr/>
          <a:lstStyle/>
          <a:p>
            <a:fld id="{87D7E3E0-16BD-4228-BA84-50B6A6D4FBA8}" type="slidenum">
              <a:rPr lang="en-US" smtClean="0">
                <a:latin typeface="+mn-ea"/>
              </a:rPr>
              <a:t>1</a:t>
            </a:fld>
            <a:endParaRPr lang="en-US" dirty="0">
              <a:latin typeface="+mn-ea"/>
            </a:endParaRPr>
          </a:p>
        </p:txBody>
      </p:sp>
    </p:spTree>
    <p:extLst>
      <p:ext uri="{BB962C8B-B14F-4D97-AF65-F5344CB8AC3E}">
        <p14:creationId xmlns:p14="http://schemas.microsoft.com/office/powerpoint/2010/main" val="2729733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10</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
        <p:nvSpPr>
          <p:cNvPr id="12"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664875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Rectangle: Rounded Corners 32">
            <a:extLst>
              <a:ext uri="{FF2B5EF4-FFF2-40B4-BE49-F238E27FC236}">
                <a16:creationId xmlns:a16="http://schemas.microsoft.com/office/drawing/2014/main" id="{B6477AE2-8317-421F-9149-3BA0B1ED8B95}"/>
              </a:ext>
            </a:extLst>
          </p:cNvPr>
          <p:cNvSpPr>
            <a:spLocks/>
          </p:cNvSpPr>
          <p:nvPr/>
        </p:nvSpPr>
        <p:spPr>
          <a:xfrm>
            <a:off x="1206221" y="1393488"/>
            <a:ext cx="921901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49" name="文字方塊 148"/>
          <p:cNvSpPr txBox="1"/>
          <p:nvPr/>
        </p:nvSpPr>
        <p:spPr>
          <a:xfrm>
            <a:off x="1688938" y="1484123"/>
            <a:ext cx="8505825" cy="584775"/>
          </a:xfrm>
          <a:prstGeom prst="rect">
            <a:avLst/>
          </a:prstGeom>
          <a:noFill/>
        </p:spPr>
        <p:txBody>
          <a:bodyPr wrap="square" rtlCol="0">
            <a:spAutoFit/>
          </a:bodyPr>
          <a:lstStyle/>
          <a:p>
            <a:pPr marL="0" lvl="1" indent="0" algn="ctr">
              <a:buNone/>
            </a:pPr>
            <a:r>
              <a:rPr lang="zh-TW" altLang="en-US" sz="3200" b="1" dirty="0" smtClean="0">
                <a:latin typeface="Microsoft JhengHei" panose="020B0604030504040204" pitchFamily="34" charset="-120"/>
                <a:ea typeface="Microsoft JhengHei" panose="020B0604030504040204" pitchFamily="34" charset="-120"/>
              </a:rPr>
              <a:t>朋友</a:t>
            </a:r>
            <a:r>
              <a:rPr lang="zh-TW" altLang="en-US" sz="3200" b="1" dirty="0">
                <a:latin typeface="Microsoft JhengHei" panose="020B0604030504040204" pitchFamily="34" charset="-120"/>
                <a:ea typeface="Microsoft JhengHei" panose="020B0604030504040204" pitchFamily="34" charset="-120"/>
              </a:rPr>
              <a:t>失約有甚麼原因</a:t>
            </a:r>
            <a:r>
              <a:rPr lang="zh-TW" altLang="en-US" sz="3200" b="1" dirty="0" smtClean="0">
                <a:latin typeface="Microsoft JhengHei" panose="020B0604030504040204" pitchFamily="34" charset="-120"/>
                <a:ea typeface="Microsoft JhengHei" panose="020B0604030504040204" pitchFamily="34" charset="-120"/>
              </a:rPr>
              <a:t>？</a:t>
            </a:r>
            <a:endParaRPr lang="zh-TW" altLang="en-US" sz="3200" b="1" dirty="0">
              <a:latin typeface="Microsoft JhengHei" panose="020B0604030504040204" pitchFamily="34" charset="-120"/>
              <a:ea typeface="Microsoft JhengHei" panose="020B0604030504040204" pitchFamily="34" charset="-120"/>
            </a:endParaRPr>
          </a:p>
        </p:txBody>
      </p:sp>
      <p:sp>
        <p:nvSpPr>
          <p:cNvPr id="151" name="Rectangle 24">
            <a:extLst>
              <a:ext uri="{FF2B5EF4-FFF2-40B4-BE49-F238E27FC236}">
                <a16:creationId xmlns:a16="http://schemas.microsoft.com/office/drawing/2014/main" id="{215171FD-0EAB-4CDE-92FD-CF32DF6221E3}"/>
              </a:ext>
            </a:extLst>
          </p:cNvPr>
          <p:cNvSpPr/>
          <p:nvPr/>
        </p:nvSpPr>
        <p:spPr>
          <a:xfrm>
            <a:off x="3714777" y="2248558"/>
            <a:ext cx="4201907" cy="2712062"/>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5875">
            <a:solidFill>
              <a:schemeClr val="bg1">
                <a:lumMod val="75000"/>
              </a:schemeClr>
            </a:solid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9" name="RightSub">
            <a:extLst>
              <a:ext uri="{FF2B5EF4-FFF2-40B4-BE49-F238E27FC236}">
                <a16:creationId xmlns:a16="http://schemas.microsoft.com/office/drawing/2014/main" id="{E7DA61E7-454A-42E3-8AB8-350B61515A16}"/>
              </a:ext>
            </a:extLst>
          </p:cNvPr>
          <p:cNvSpPr txBox="1"/>
          <p:nvPr/>
        </p:nvSpPr>
        <p:spPr>
          <a:xfrm>
            <a:off x="4892401" y="2331720"/>
            <a:ext cx="1846659" cy="55399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zh-TW" altLang="en-US" sz="3600" dirty="0">
                <a:ln w="0"/>
                <a:solidFill>
                  <a:schemeClr val="tx1"/>
                </a:solidFill>
                <a:latin typeface="Microsoft JhengHei" panose="020B0604030504040204" pitchFamily="34" charset="-120"/>
                <a:ea typeface="Microsoft JhengHei" panose="020B0604030504040204" pitchFamily="34" charset="-120"/>
              </a:rPr>
              <a:t>標誌字詞</a:t>
            </a:r>
            <a:endParaRPr lang="en-ID" sz="3600" dirty="0">
              <a:ln w="0"/>
              <a:solidFill>
                <a:schemeClr val="tx1"/>
              </a:solidFill>
              <a:latin typeface="Microsoft JhengHei" panose="020B0604030504040204" pitchFamily="34" charset="-120"/>
              <a:ea typeface="Microsoft JhengHei" panose="020B0604030504040204" pitchFamily="34" charset="-120"/>
            </a:endParaRPr>
          </a:p>
        </p:txBody>
      </p:sp>
      <p:grpSp>
        <p:nvGrpSpPr>
          <p:cNvPr id="16" name="群組 15"/>
          <p:cNvGrpSpPr/>
          <p:nvPr/>
        </p:nvGrpSpPr>
        <p:grpSpPr>
          <a:xfrm>
            <a:off x="4265930" y="3043766"/>
            <a:ext cx="3099600" cy="830997"/>
            <a:chOff x="-167710" y="4426534"/>
            <a:chExt cx="3099600" cy="915924"/>
          </a:xfrm>
        </p:grpSpPr>
        <p:sp>
          <p:nvSpPr>
            <p:cNvPr id="15" name="圓角矩形 14"/>
            <p:cNvSpPr/>
            <p:nvPr/>
          </p:nvSpPr>
          <p:spPr>
            <a:xfrm>
              <a:off x="-167710" y="4563368"/>
              <a:ext cx="3099600" cy="752400"/>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Microsoft JhengHei" panose="020B0604030504040204" pitchFamily="34" charset="-120"/>
                <a:ea typeface="Microsoft JhengHei" panose="020B0604030504040204" pitchFamily="34" charset="-120"/>
              </a:endParaRPr>
            </a:p>
          </p:txBody>
        </p:sp>
        <p:sp>
          <p:nvSpPr>
            <p:cNvPr id="158" name="TextBox">
              <a:extLst>
                <a:ext uri="{FF2B5EF4-FFF2-40B4-BE49-F238E27FC236}">
                  <a16:creationId xmlns:a16="http://schemas.microsoft.com/office/drawing/2014/main" id="{866FB4C6-940D-43AA-BCF1-C9BE95B13E64}"/>
                </a:ext>
              </a:extLst>
            </p:cNvPr>
            <p:cNvSpPr txBox="1"/>
            <p:nvPr/>
          </p:nvSpPr>
          <p:spPr>
            <a:xfrm>
              <a:off x="815793" y="4426534"/>
              <a:ext cx="1132594" cy="915924"/>
            </a:xfrm>
            <a:prstGeom prst="rect">
              <a:avLst/>
            </a:prstGeom>
            <a:noFill/>
          </p:spPr>
          <p:txBody>
            <a:bodyPr wrap="square" lIns="0" tIns="0" rIns="0" bIns="0" rtlCol="0" anchor="ctr">
              <a:spAutoFit/>
            </a:bodyPr>
            <a:lstStyle>
              <a:defPPr>
                <a:defRPr lang="en-US"/>
              </a:defPPr>
              <a:lvl1pPr algn="dist">
                <a:lnSpc>
                  <a:spcPct val="150000"/>
                </a:lnSpc>
                <a:defRPr sz="1400">
                  <a:solidFill>
                    <a:schemeClr val="tx1">
                      <a:lumMod val="50000"/>
                      <a:lumOff val="50000"/>
                    </a:schemeClr>
                  </a:solidFill>
                </a:defRPr>
              </a:lvl1pPr>
            </a:lstStyle>
            <a:p>
              <a:pPr algn="ctr"/>
              <a:r>
                <a:rPr lang="zh-TW" altLang="en-US" sz="36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原因</a:t>
              </a:r>
              <a:endParaRPr lang="en-US" sz="3600" b="1" dirty="0">
                <a:solidFill>
                  <a:schemeClr val="tx1">
                    <a:lumMod val="85000"/>
                    <a:lumOff val="15000"/>
                  </a:schemeClr>
                </a:solidFill>
                <a:latin typeface="Microsoft JhengHei" panose="020B0604030504040204" pitchFamily="34" charset="-120"/>
                <a:ea typeface="Microsoft JhengHei" panose="020B0604030504040204" pitchFamily="34" charset="-120"/>
              </a:endParaRPr>
            </a:p>
          </p:txBody>
        </p:sp>
      </p:grpSp>
      <p:sp>
        <p:nvSpPr>
          <p:cNvPr id="17" name="圓角矩形 16"/>
          <p:cNvSpPr/>
          <p:nvPr/>
        </p:nvSpPr>
        <p:spPr>
          <a:xfrm>
            <a:off x="6742889" y="1469026"/>
            <a:ext cx="876060" cy="583401"/>
          </a:xfrm>
          <a:prstGeom prst="round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8" name="投影片編號版面配置區 17"/>
          <p:cNvSpPr>
            <a:spLocks noGrp="1"/>
          </p:cNvSpPr>
          <p:nvPr>
            <p:ph type="sldNum" sz="quarter" idx="12"/>
          </p:nvPr>
        </p:nvSpPr>
        <p:spPr/>
        <p:txBody>
          <a:bodyPr/>
          <a:lstStyle/>
          <a:p>
            <a:fld id="{87D7E3E0-16BD-4228-BA84-50B6A6D4FBA8}" type="slidenum">
              <a:rPr lang="en-US" smtClean="0"/>
              <a:t>11</a:t>
            </a:fld>
            <a:endParaRPr lang="en-US" dirty="0"/>
          </a:p>
        </p:txBody>
      </p:sp>
      <p:sp>
        <p:nvSpPr>
          <p:cNvPr id="28" name="Rectangle: Rounded Corners 32">
            <a:extLst>
              <a:ext uri="{FF2B5EF4-FFF2-40B4-BE49-F238E27FC236}">
                <a16:creationId xmlns:a16="http://schemas.microsoft.com/office/drawing/2014/main" id="{B6477AE2-8317-421F-9149-3BA0B1ED8B95}"/>
              </a:ext>
            </a:extLst>
          </p:cNvPr>
          <p:cNvSpPr>
            <a:spLocks/>
          </p:cNvSpPr>
          <p:nvPr/>
        </p:nvSpPr>
        <p:spPr>
          <a:xfrm flipH="1">
            <a:off x="9458324" y="847724"/>
            <a:ext cx="2424982" cy="63278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243777" y="627475"/>
            <a:ext cx="4392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辨識標誌字詞</a:t>
            </a:r>
            <a:endParaRPr lang="en-ID" altLang="zh-TW" sz="2800" dirty="0">
              <a:solidFill>
                <a:schemeClr val="tx1"/>
              </a:solidFill>
              <a:latin typeface="Microsoft JhengHei" panose="020B0604030504040204" pitchFamily="34" charset="-120"/>
              <a:ea typeface="Microsoft JhengHei" panose="020B0604030504040204" pitchFamily="34" charset="-120"/>
            </a:endParaRPr>
          </a:p>
        </p:txBody>
      </p:sp>
      <p:sp>
        <p:nvSpPr>
          <p:cNvPr id="24" name="向下箭號圖說文字 23"/>
          <p:cNvSpPr/>
          <p:nvPr/>
        </p:nvSpPr>
        <p:spPr>
          <a:xfrm>
            <a:off x="3977500" y="2973628"/>
            <a:ext cx="3676461" cy="2628051"/>
          </a:xfrm>
          <a:prstGeom prst="downArrowCallout">
            <a:avLst>
              <a:gd name="adj1" fmla="val 11787"/>
              <a:gd name="adj2" fmla="val 26321"/>
              <a:gd name="adj3" fmla="val 20155"/>
              <a:gd name="adj4" fmla="val 63656"/>
            </a:avLst>
          </a:prstGeom>
          <a:no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25" name="群組 24"/>
          <p:cNvGrpSpPr/>
          <p:nvPr/>
        </p:nvGrpSpPr>
        <p:grpSpPr>
          <a:xfrm>
            <a:off x="3223730" y="5725825"/>
            <a:ext cx="5184000" cy="720000"/>
            <a:chOff x="-223397" y="4705343"/>
            <a:chExt cx="3099600" cy="491398"/>
          </a:xfrm>
        </p:grpSpPr>
        <p:sp>
          <p:nvSpPr>
            <p:cNvPr id="26" name="圓角矩形 25"/>
            <p:cNvSpPr/>
            <p:nvPr/>
          </p:nvSpPr>
          <p:spPr>
            <a:xfrm>
              <a:off x="-223397" y="4705343"/>
              <a:ext cx="3099600" cy="491398"/>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600">
                <a:latin typeface="Microsoft JhengHei" panose="020B0604030504040204" pitchFamily="34" charset="-120"/>
                <a:ea typeface="Microsoft JhengHei" panose="020B0604030504040204" pitchFamily="34" charset="-120"/>
              </a:endParaRPr>
            </a:p>
          </p:txBody>
        </p:sp>
        <p:sp>
          <p:nvSpPr>
            <p:cNvPr id="27" name="TextBox">
              <a:extLst>
                <a:ext uri="{FF2B5EF4-FFF2-40B4-BE49-F238E27FC236}">
                  <a16:creationId xmlns:a16="http://schemas.microsoft.com/office/drawing/2014/main" id="{866FB4C6-940D-43AA-BCF1-C9BE95B13E64}"/>
                </a:ext>
              </a:extLst>
            </p:cNvPr>
            <p:cNvSpPr txBox="1"/>
            <p:nvPr/>
          </p:nvSpPr>
          <p:spPr>
            <a:xfrm>
              <a:off x="-114835" y="4779761"/>
              <a:ext cx="2916994" cy="378102"/>
            </a:xfrm>
            <a:prstGeom prst="rect">
              <a:avLst/>
            </a:prstGeom>
            <a:noFill/>
          </p:spPr>
          <p:txBody>
            <a:bodyPr wrap="square" lIns="0" tIns="0" rIns="0" bIns="0" rtlCol="0" anchor="ctr">
              <a:spAutoFit/>
            </a:bodyPr>
            <a:lstStyle>
              <a:defPPr>
                <a:defRPr lang="en-US"/>
              </a:defPPr>
              <a:lvl1pPr algn="dist">
                <a:lnSpc>
                  <a:spcPct val="150000"/>
                </a:lnSpc>
                <a:defRPr sz="1400">
                  <a:solidFill>
                    <a:schemeClr val="tx1">
                      <a:lumMod val="50000"/>
                      <a:lumOff val="50000"/>
                    </a:schemeClr>
                  </a:solidFill>
                </a:defRPr>
              </a:lvl1pPr>
            </a:lstStyle>
            <a:p>
              <a:pPr algn="ct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所要求的</a:t>
              </a:r>
              <a:r>
                <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rPr>
                <a:t>評述性</a:t>
              </a: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話語類型：因果解釋</a:t>
              </a:r>
              <a:endPar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23447383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par>
                                <p:cTn id="16" presetID="10" presetClass="entr" presetSubtype="0"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6548781" y="2191903"/>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753813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13</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037394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14</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8667587" cy="1477328"/>
          </a:xfrm>
          <a:prstGeom prst="rect">
            <a:avLst/>
          </a:prstGeom>
          <a:noFill/>
        </p:spPr>
        <p:txBody>
          <a:bodyPr wrap="square" lIns="0" tIns="0" rIns="0" bIns="0" rtlCol="0">
            <a:spAutoFit/>
          </a:bodyPr>
          <a:lstStyle/>
          <a:p>
            <a:r>
              <a:rPr lang="zh-TW" altLang="en-US" sz="2400" b="1" dirty="0">
                <a:latin typeface="+mn-ea"/>
              </a:rPr>
              <a:t>介紹：</a:t>
            </a:r>
            <a:endParaRPr lang="en-US" altLang="zh-TW" sz="2400" b="1" dirty="0">
              <a:latin typeface="+mn-ea"/>
            </a:endParaRPr>
          </a:p>
          <a:p>
            <a:r>
              <a:rPr lang="zh-TW" altLang="en-US" sz="2400" dirty="0">
                <a:latin typeface="+mn-ea"/>
              </a:rPr>
              <a:t>學生應學會自我提問，以引導自己思考「評述性話語」</a:t>
            </a:r>
            <a:r>
              <a:rPr lang="zh-TW" altLang="en-US" sz="2400">
                <a:latin typeface="+mn-ea"/>
              </a:rPr>
              <a:t>的內容。</a:t>
            </a:r>
            <a:endParaRPr lang="zh-TW" altLang="en-US" sz="2400" dirty="0">
              <a:latin typeface="+mn-ea"/>
            </a:endParaRPr>
          </a:p>
          <a:p>
            <a:r>
              <a:rPr lang="zh-TW" altLang="en-US" sz="2400" dirty="0">
                <a:latin typeface="+mn-ea"/>
              </a:rPr>
              <a:t>自我提問能引導學生從三方面</a:t>
            </a:r>
            <a:r>
              <a:rPr lang="zh-TW" altLang="en-US" sz="2400" dirty="0" smtClean="0">
                <a:latin typeface="+mn-ea"/>
              </a:rPr>
              <a:t>思考因果解釋的</a:t>
            </a:r>
            <a:r>
              <a:rPr lang="zh-TW" altLang="en-US" sz="2400" dirty="0">
                <a:latin typeface="+mn-ea"/>
              </a:rPr>
              <a:t>內容，分別為內容主題、相關的已有知識及如何歸納內容</a:t>
            </a:r>
            <a:r>
              <a:rPr lang="zh-TW" altLang="en-US" sz="2400" dirty="0"/>
              <a:t>，例子如下：</a:t>
            </a: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1. </a:t>
            </a:r>
            <a:r>
              <a:rPr lang="zh-TW" altLang="en-US" sz="3600" b="1" dirty="0" smtClean="0">
                <a:solidFill>
                  <a:schemeClr val="tx1"/>
                </a:solidFill>
                <a:latin typeface="Microsoft JhengHei" panose="020B0604030504040204" pitchFamily="34" charset="-120"/>
                <a:ea typeface="Microsoft JhengHei" panose="020B0604030504040204" pitchFamily="34" charset="-120"/>
              </a:rPr>
              <a:t>自我提問</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aphicFrame>
        <p:nvGraphicFramePr>
          <p:cNvPr id="6" name="表格 5"/>
          <p:cNvGraphicFramePr>
            <a:graphicFrameLocks noGrp="1"/>
          </p:cNvGraphicFramePr>
          <p:nvPr>
            <p:extLst/>
          </p:nvPr>
        </p:nvGraphicFramePr>
        <p:xfrm>
          <a:off x="922183" y="3126300"/>
          <a:ext cx="9872486" cy="3322320"/>
        </p:xfrm>
        <a:graphic>
          <a:graphicData uri="http://schemas.openxmlformats.org/drawingml/2006/table">
            <a:tbl>
              <a:tblPr bandRow="1">
                <a:tableStyleId>{5C22544A-7EE6-4342-B048-85BDC9FD1C3A}</a:tableStyleId>
              </a:tblPr>
              <a:tblGrid>
                <a:gridCol w="2133183">
                  <a:extLst>
                    <a:ext uri="{9D8B030D-6E8A-4147-A177-3AD203B41FA5}">
                      <a16:colId xmlns:a16="http://schemas.microsoft.com/office/drawing/2014/main" val="3954139865"/>
                    </a:ext>
                  </a:extLst>
                </a:gridCol>
                <a:gridCol w="7739303">
                  <a:extLst>
                    <a:ext uri="{9D8B030D-6E8A-4147-A177-3AD203B41FA5}">
                      <a16:colId xmlns:a16="http://schemas.microsoft.com/office/drawing/2014/main" val="3855736731"/>
                    </a:ext>
                  </a:extLst>
                </a:gridCol>
              </a:tblGrid>
              <a:tr h="370840">
                <a:tc>
                  <a:txBody>
                    <a:bodyPr/>
                    <a:lstStyle/>
                    <a:p>
                      <a:pPr marL="457200" indent="-457200">
                        <a:buFont typeface="+mj-ea"/>
                        <a:buAutoNum type="ea1ChtPeriod"/>
                      </a:pPr>
                      <a:r>
                        <a:rPr lang="zh-TW" altLang="en-US" sz="2000" dirty="0" smtClean="0"/>
                        <a:t>主題</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要解釋甚麼？</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為甚麼</a:t>
                      </a:r>
                      <a:r>
                        <a:rPr lang="en-US" altLang="zh-TW" sz="2000" i="1" dirty="0" smtClean="0">
                          <a:latin typeface="+mn-ea"/>
                        </a:rPr>
                        <a:t>……</a:t>
                      </a:r>
                      <a:r>
                        <a:rPr lang="zh-TW" altLang="en-US" sz="2000" i="1" dirty="0" smtClean="0">
                          <a:latin typeface="+mn-ea"/>
                        </a:rPr>
                        <a:t>會發生？是甚麼引致</a:t>
                      </a:r>
                      <a:r>
                        <a:rPr lang="en-US" altLang="zh-TW" sz="2000" i="1" dirty="0" smtClean="0">
                          <a:latin typeface="+mn-ea"/>
                        </a:rPr>
                        <a:t>……</a:t>
                      </a:r>
                      <a:r>
                        <a:rPr lang="zh-TW" altLang="en-US" sz="2000" i="1" dirty="0" smtClean="0">
                          <a:latin typeface="+mn-ea"/>
                        </a:rPr>
                        <a:t>？要說出甚麼的成因？</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會引致甚麼結果？</a:t>
                      </a:r>
                    </a:p>
                  </a:txBody>
                  <a:tcPr/>
                </a:tc>
                <a:extLst>
                  <a:ext uri="{0D108BD9-81ED-4DB2-BD59-A6C34878D82A}">
                    <a16:rowId xmlns:a16="http://schemas.microsoft.com/office/drawing/2014/main" val="3738109526"/>
                  </a:ext>
                </a:extLst>
              </a:tr>
              <a:tr h="370840">
                <a:tc>
                  <a:txBody>
                    <a:bodyPr/>
                    <a:lstStyle/>
                    <a:p>
                      <a:pPr marL="457200" indent="-457200">
                        <a:buFont typeface="+mj-ea"/>
                        <a:buAutoNum type="ea1ChtPeriod"/>
                      </a:pPr>
                      <a:r>
                        <a:rPr lang="zh-TW" altLang="en-US" sz="2000" dirty="0" smtClean="0"/>
                        <a:t>已有知識</a:t>
                      </a:r>
                      <a:endParaRPr lang="zh-TW" altLang="en-US" sz="2000" dirty="0"/>
                    </a:p>
                  </a:txBody>
                  <a:tcPr/>
                </a:tc>
                <a:tc>
                  <a:txBody>
                    <a:bodyPr/>
                    <a:lstStyle/>
                    <a:p>
                      <a:r>
                        <a:rPr lang="zh-TW" altLang="en-US" sz="2000" i="1" dirty="0" smtClean="0"/>
                        <a:t>我對這個主題有甚麼了解？</a:t>
                      </a:r>
                      <a:endParaRPr lang="en-US" altLang="zh-TW" sz="2000" i="1" dirty="0" smtClean="0"/>
                    </a:p>
                    <a:p>
                      <a:r>
                        <a:rPr lang="zh-TW" altLang="en-US" sz="2000" i="1" dirty="0" smtClean="0"/>
                        <a:t>我對這個主題有甚麼感覺？</a:t>
                      </a:r>
                      <a:endParaRPr lang="en-US" altLang="zh-TW" sz="2000" i="1" dirty="0" smtClean="0"/>
                    </a:p>
                    <a:p>
                      <a:r>
                        <a:rPr lang="zh-TW" altLang="en-US" sz="2000" i="1" dirty="0" smtClean="0"/>
                        <a:t>有甚麼關於這個話題的事情，曾發生在我身上？</a:t>
                      </a:r>
                      <a:endParaRPr lang="en-US" altLang="zh-TW" sz="2000" i="1" dirty="0" smtClean="0"/>
                    </a:p>
                    <a:p>
                      <a:r>
                        <a:rPr lang="zh-TW" altLang="en-US" sz="2000" i="1" dirty="0" smtClean="0"/>
                        <a:t>我的同學／老師對這個主題有甚麼了解？</a:t>
                      </a:r>
                      <a:endParaRPr lang="en-US" altLang="zh-TW" sz="2000" i="1" dirty="0" smtClean="0"/>
                    </a:p>
                    <a:p>
                      <a:r>
                        <a:rPr lang="zh-TW" altLang="en-US" sz="2000" i="1" dirty="0" smtClean="0"/>
                        <a:t>關於這個話題我想讓我的同學／老師知道甚麼？</a:t>
                      </a:r>
                      <a:endParaRPr lang="zh-TW" altLang="en-US" sz="2000" i="1" dirty="0"/>
                    </a:p>
                  </a:txBody>
                  <a:tcPr/>
                </a:tc>
                <a:extLst>
                  <a:ext uri="{0D108BD9-81ED-4DB2-BD59-A6C34878D82A}">
                    <a16:rowId xmlns:a16="http://schemas.microsoft.com/office/drawing/2014/main" val="2093243030"/>
                  </a:ext>
                </a:extLst>
              </a:tr>
              <a:tr h="370840">
                <a:tc>
                  <a:txBody>
                    <a:bodyPr/>
                    <a:lstStyle/>
                    <a:p>
                      <a:pPr marL="457200" indent="-457200">
                        <a:buFont typeface="+mj-ea"/>
                        <a:buAutoNum type="ea1ChtPeriod" startAt="3"/>
                      </a:pPr>
                      <a:r>
                        <a:rPr lang="zh-TW" altLang="en-US" sz="2000" dirty="0" smtClean="0"/>
                        <a:t>歸納</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我應如何歸納我的內容？</a:t>
                      </a:r>
                      <a:r>
                        <a:rPr lang="en-US" altLang="zh-TW" sz="2000" i="1" dirty="0" smtClean="0">
                          <a:latin typeface="+mn-ea"/>
                        </a:rPr>
                        <a:t/>
                      </a:r>
                      <a:br>
                        <a:rPr lang="en-US" altLang="zh-TW" sz="2000" i="1" dirty="0" smtClean="0">
                          <a:latin typeface="+mn-ea"/>
                        </a:rPr>
                      </a:br>
                      <a:r>
                        <a:rPr lang="zh-TW" altLang="en-US" sz="2000" i="1" dirty="0" smtClean="0">
                          <a:latin typeface="+mn-ea"/>
                        </a:rPr>
                        <a:t>哪些內容是關於同一方面？</a:t>
                      </a:r>
                      <a:endParaRPr lang="en-US" altLang="zh-TW" sz="2000" i="1" dirty="0" smtClean="0">
                        <a:latin typeface="+mn-ea"/>
                      </a:endParaRPr>
                    </a:p>
                  </a:txBody>
                  <a:tcPr/>
                </a:tc>
                <a:extLst>
                  <a:ext uri="{0D108BD9-81ED-4DB2-BD59-A6C34878D82A}">
                    <a16:rowId xmlns:a16="http://schemas.microsoft.com/office/drawing/2014/main" val="794642382"/>
                  </a:ext>
                </a:extLst>
              </a:tr>
            </a:tbl>
          </a:graphicData>
        </a:graphic>
      </p:graphicFrame>
    </p:spTree>
    <p:extLst>
      <p:ext uri="{BB962C8B-B14F-4D97-AF65-F5344CB8AC3E}">
        <p14:creationId xmlns:p14="http://schemas.microsoft.com/office/powerpoint/2010/main" val="5066298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15</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8898710"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t>組織圖是一種視覺提示，能提高學生對不同「評述性話語」類型結構的認識，有助學生整理抽象概念之間的關係，在處理課程學習內容中涉及的主要概念時，能用來聯繫不同概念。</a:t>
            </a:r>
            <a:endParaRPr lang="en-US" altLang="zh-TW" sz="2400" dirty="0"/>
          </a:p>
          <a:p>
            <a:endParaRPr lang="en-US" altLang="zh-TW" sz="2400" dirty="0"/>
          </a:p>
          <a:p>
            <a:r>
              <a:rPr lang="zh-TW" altLang="en-US" sz="2400" dirty="0">
                <a:latin typeface="+mn-ea"/>
              </a:rPr>
              <a:t>組織圖能讓學生具體地以視覺形式思考及組織想法，有助學生準備說話</a:t>
            </a:r>
            <a:r>
              <a:rPr lang="zh-HK" altLang="en-US" sz="2400" dirty="0">
                <a:latin typeface="+mn-ea"/>
              </a:rPr>
              <a:t>及</a:t>
            </a:r>
            <a:r>
              <a:rPr lang="zh-TW" altLang="en-US" sz="2400" dirty="0">
                <a:latin typeface="+mn-ea"/>
              </a:rPr>
              <a:t>寫作的內容。</a:t>
            </a:r>
            <a:endParaRPr lang="en-US" altLang="zh-TW" sz="2400" dirty="0">
              <a:latin typeface="+mn-ea"/>
            </a:endParaRPr>
          </a:p>
          <a:p>
            <a:endParaRPr lang="en-US" altLang="zh-TW" sz="2400" dirty="0">
              <a:latin typeface="+mn-ea"/>
            </a:endParaRPr>
          </a:p>
          <a:p>
            <a:r>
              <a:rPr lang="zh-TW" altLang="en-US" sz="2400">
                <a:latin typeface="+mn-ea"/>
              </a:rPr>
              <a:t>各</a:t>
            </a:r>
            <a:r>
              <a:rPr lang="zh-TW" altLang="en-US" sz="2400"/>
              <a:t>「評述性話語」類型有不同的結構，因此其</a:t>
            </a:r>
            <a:r>
              <a:rPr lang="zh-TW" altLang="en-US" sz="2400">
                <a:latin typeface="+mn-ea"/>
              </a:rPr>
              <a:t>組織圖各有不同。</a:t>
            </a:r>
            <a:endParaRPr lang="en-US" altLang="zh-TW" sz="2400" dirty="0">
              <a:latin typeface="+mn-ea"/>
            </a:endParaRPr>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2.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732216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16</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740430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17</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3" name="手繪多邊形 2"/>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 name="手繪多邊形 4"/>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6" name="手繪多邊形 5"/>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 name="手繪多邊形 6"/>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 name="手繪多邊形 7"/>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 name="手繪多邊形 8"/>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 name="手繪多邊形 9"/>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1" name="手繪多邊形 10"/>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2" name="手繪多邊形 11"/>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3" name="手繪多邊形 12"/>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4" name="手繪多邊形 13"/>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6" name="手繪多邊形 15"/>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7" name="手繪多邊形 16"/>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8" name="手繪多邊形 17"/>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23" name="手繪多邊形 22"/>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4" name="手繪多邊形 23"/>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5" name="手繪多邊形 24"/>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6" name="手繪多邊形 25"/>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7" name="手繪多邊形 26"/>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8" name="手繪多邊形 27"/>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9" name="手繪多邊形 28"/>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0" name="手繪多邊形 29"/>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2" name="手繪多邊形 31"/>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35" name="手繪多邊形 3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6" name="手繪多邊形 3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7" name="手繪多邊形 3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8" name="手繪多邊形 3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9" name="手繪多邊形 3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4"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27365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18</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164917" cy="2215991"/>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學生應檢視已計劃的內容，確保</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內容大綱完整及合邏輯。</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a:p>
            <a:pPr marL="342900" indent="-342900">
              <a:buFont typeface="Arial" panose="020B0604020202020204" pitchFamily="34" charset="0"/>
              <a:buChar char="•"/>
            </a:pPr>
            <a:endParaRPr lang="en-US" altLang="zh-TW" sz="2400" dirty="0" smtClean="0">
              <a:latin typeface="+mn-ea"/>
            </a:endParaRPr>
          </a:p>
          <a:p>
            <a:r>
              <a:rPr lang="zh-TW" altLang="en-US" sz="2400" dirty="0" smtClean="0">
                <a:latin typeface="+mn-ea"/>
              </a:rPr>
              <a:t>因果</a:t>
            </a:r>
            <a:r>
              <a:rPr lang="zh-TW" altLang="en-US" sz="2400" dirty="0">
                <a:latin typeface="+mn-ea"/>
              </a:rPr>
              <a:t>解釋中，成因</a:t>
            </a:r>
            <a:r>
              <a:rPr lang="zh-TW" altLang="en-US" sz="2400" dirty="0" smtClean="0">
                <a:latin typeface="+mn-ea"/>
              </a:rPr>
              <a:t>與最終結果</a:t>
            </a:r>
            <a:r>
              <a:rPr lang="zh-TW" altLang="en-US" sz="2400" dirty="0">
                <a:latin typeface="+mn-ea"/>
              </a:rPr>
              <a:t>之間的因果關係，</a:t>
            </a:r>
            <a:r>
              <a:rPr lang="zh-TW" altLang="en-US" sz="2400" dirty="0" smtClean="0">
                <a:latin typeface="+mn-ea"/>
              </a:rPr>
              <a:t>需要</a:t>
            </a:r>
            <a:r>
              <a:rPr lang="zh-TW" altLang="en-US" sz="2400" dirty="0">
                <a:latin typeface="+mn-ea"/>
              </a:rPr>
              <a:t>較多</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邏輯</a:t>
            </a:r>
            <a:r>
              <a:rPr lang="zh-TW" altLang="en-US" sz="2400" dirty="0">
                <a:latin typeface="+mn-ea"/>
              </a:rPr>
              <a:t>關係的</a:t>
            </a:r>
            <a:r>
              <a:rPr lang="zh-TW" altLang="en-US" sz="2400" dirty="0" smtClean="0">
                <a:latin typeface="+mn-ea"/>
              </a:rPr>
              <a:t>說明。</a:t>
            </a:r>
            <a:endParaRPr lang="en-US" altLang="zh-TW" sz="2400" dirty="0" smtClean="0">
              <a:latin typeface="+mn-ea"/>
            </a:endParaRPr>
          </a:p>
          <a:p>
            <a:pPr marL="342900" indent="-342900">
              <a:buFont typeface="Arial" panose="020B0604020202020204" pitchFamily="34" charset="0"/>
              <a:buChar char="•"/>
            </a:pP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3. </a:t>
            </a:r>
            <a:r>
              <a:rPr lang="zh-TW" altLang="en-US" sz="36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890105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19</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10014990" cy="5047536"/>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學生應詳細地闡述重點，以表達更豐富的內容，例如提供</a:t>
            </a:r>
            <a:r>
              <a:rPr lang="zh-TW" altLang="en-US" sz="2400" dirty="0" smtClean="0">
                <a:latin typeface="+mn-ea"/>
              </a:rPr>
              <a:t>細節及舉出例子等。</a:t>
            </a:r>
            <a:endParaRPr lang="en-US" altLang="zh-TW" sz="2400" dirty="0" smtClean="0">
              <a:latin typeface="+mn-ea"/>
            </a:endParaRPr>
          </a:p>
          <a:p>
            <a:pPr marL="342900" indent="-342900">
              <a:buFont typeface="Arial" panose="020B0604020202020204" pitchFamily="34" charset="0"/>
              <a:buChar char="•"/>
            </a:pPr>
            <a:endParaRPr lang="zh-TW" altLang="en-US" sz="2400" dirty="0" smtClean="0">
              <a:latin typeface="+mn-ea"/>
            </a:endParaRPr>
          </a:p>
          <a:p>
            <a:r>
              <a:rPr lang="zh-TW" altLang="en-US" sz="2400" dirty="0">
                <a:latin typeface="+mn-ea"/>
              </a:rPr>
              <a:t>闡述方法的示例：</a:t>
            </a:r>
          </a:p>
          <a:p>
            <a:pPr marL="684000" lvl="1" indent="-342000">
              <a:buFont typeface="Wingdings" panose="05000000000000000000" pitchFamily="2" charset="2"/>
              <a:buChar char="Ø"/>
            </a:pPr>
            <a:r>
              <a:rPr lang="zh-TW" altLang="en-US" sz="2400" u="sng" dirty="0" smtClean="0"/>
              <a:t>提供細節</a:t>
            </a:r>
            <a:r>
              <a:rPr lang="en-US" altLang="zh-TW" sz="2400" dirty="0" smtClean="0"/>
              <a:t/>
            </a:r>
            <a:br>
              <a:rPr lang="en-US" altLang="zh-TW" sz="2400" dirty="0" smtClean="0"/>
            </a:br>
            <a:r>
              <a:rPr lang="zh-TW" altLang="en-US" sz="2400" dirty="0"/>
              <a:t>如：這間餐廳由今天起暫停營業，因為昨天發生集體食物中毒事件，</a:t>
            </a:r>
            <a:r>
              <a:rPr lang="zh-TW" altLang="en-US" sz="2400" b="1" dirty="0"/>
              <a:t>超過</a:t>
            </a:r>
            <a:r>
              <a:rPr lang="en-US" altLang="zh-TW" sz="2400" b="1" dirty="0"/>
              <a:t>30</a:t>
            </a:r>
            <a:r>
              <a:rPr lang="zh-TW" altLang="en-US" sz="2400" b="1" dirty="0"/>
              <a:t>人於餐廳進食自助餐後腹瀉、嘔吐及發燒</a:t>
            </a:r>
            <a:r>
              <a:rPr lang="zh-TW" altLang="en-US" sz="2400" dirty="0"/>
              <a:t>。</a:t>
            </a:r>
          </a:p>
          <a:p>
            <a:pPr marL="684000" lvl="1" indent="-342000">
              <a:buFont typeface="Wingdings" panose="05000000000000000000" pitchFamily="2" charset="2"/>
              <a:buChar char="Ø"/>
            </a:pPr>
            <a:r>
              <a:rPr lang="zh-TW" altLang="en-US" sz="2400" u="sng" dirty="0" smtClean="0"/>
              <a:t>舉出例子</a:t>
            </a:r>
            <a:r>
              <a:rPr lang="en-US" altLang="zh-TW" sz="2400" dirty="0" smtClean="0"/>
              <a:t/>
            </a:r>
            <a:br>
              <a:rPr lang="en-US" altLang="zh-TW" sz="2400" dirty="0" smtClean="0"/>
            </a:br>
            <a:r>
              <a:rPr lang="zh-TW" altLang="en-US" sz="2400" dirty="0"/>
              <a:t>如：其中一個引致肺癌的原因是因工業及職業關係曝露於某些化學品或建築物料，</a:t>
            </a:r>
            <a:r>
              <a:rPr lang="zh-TW" altLang="en-US" sz="2400" b="1" dirty="0"/>
              <a:t>例如石棉、鎳、鈾、鉻化</a:t>
            </a:r>
            <a:r>
              <a:rPr lang="zh-TW" altLang="en-US" sz="2400" b="1" dirty="0" smtClean="0"/>
              <a:t>物及</a:t>
            </a:r>
            <a:r>
              <a:rPr lang="zh-TW" altLang="en-US" sz="2400" b="1" dirty="0"/>
              <a:t>氯甲基醚等</a:t>
            </a:r>
            <a:r>
              <a:rPr lang="zh-TW" altLang="en-US" sz="2400" dirty="0" smtClean="0"/>
              <a:t>。</a:t>
            </a:r>
            <a:endParaRPr lang="en-US" altLang="zh-TW" sz="2400" dirty="0" smtClean="0"/>
          </a:p>
          <a:p>
            <a:pPr marL="684000" lvl="1" indent="-342000">
              <a:buFont typeface="Wingdings" panose="05000000000000000000" pitchFamily="2" charset="2"/>
              <a:buChar char="Ø"/>
            </a:pPr>
            <a:endParaRPr lang="en-US" altLang="zh-TW" sz="2000" dirty="0"/>
          </a:p>
          <a:p>
            <a:pPr marL="684000" lvl="1" indent="-342000">
              <a:buFont typeface="Wingdings" panose="05000000000000000000" pitchFamily="2" charset="2"/>
              <a:buChar char="Ø"/>
            </a:pPr>
            <a:endParaRPr lang="zh-TW" altLang="en-US" sz="2000"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4.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加入闡述</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780293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Justify Text Body">
            <a:extLst>
              <a:ext uri="{FF2B5EF4-FFF2-40B4-BE49-F238E27FC236}">
                <a16:creationId xmlns:a16="http://schemas.microsoft.com/office/drawing/2014/main" id="{C62EA310-FF25-486B-9B37-895C2D672644}"/>
              </a:ext>
            </a:extLst>
          </p:cNvPr>
          <p:cNvSpPr txBox="1"/>
          <p:nvPr/>
        </p:nvSpPr>
        <p:spPr>
          <a:xfrm>
            <a:off x="922184" y="2553388"/>
            <a:ext cx="7589654" cy="2215991"/>
          </a:xfrm>
          <a:prstGeom prst="rect">
            <a:avLst/>
          </a:prstGeom>
          <a:noFill/>
        </p:spPr>
        <p:txBody>
          <a:bodyPr wrap="square" lIns="0" tIns="0" rIns="0" bIns="0" rtlCol="0">
            <a:spAutoFit/>
          </a:bodyPr>
          <a:lstStyle/>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在日常生活及學習中，我們經常需要對成因引致的結果或導致該結果的成因作出解釋及說明，讓人知道事情的始末因由</a:t>
            </a:r>
            <a:r>
              <a:rPr lang="zh-TW" altLang="en-US" sz="2400" dirty="0" smtClean="0">
                <a:latin typeface="Microsoft JhengHei" panose="020B0604030504040204" pitchFamily="34" charset="-120"/>
                <a:ea typeface="Microsoft JhengHei" panose="020B0604030504040204" pitchFamily="34" charset="-120"/>
              </a:rPr>
              <a:t>。</a:t>
            </a:r>
            <a:endParaRPr lang="en-US" altLang="zh-TW" sz="2400" dirty="0" smtClean="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endParaRPr lang="zh-TW" altLang="en-US" sz="2400" dirty="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有條理地解釋因果能令表達的內容更清晰，聆聽者也易於明白整件事情的來龍去脈。</a:t>
            </a:r>
          </a:p>
        </p:txBody>
      </p:sp>
      <p:sp>
        <p:nvSpPr>
          <p:cNvPr id="154" name="Oval 153">
            <a:extLst>
              <a:ext uri="{FF2B5EF4-FFF2-40B4-BE49-F238E27FC236}">
                <a16:creationId xmlns:a16="http://schemas.microsoft.com/office/drawing/2014/main" id="{4CD2CF01-92D0-4B5B-BD00-2EF66CE88354}"/>
              </a:ext>
            </a:extLst>
          </p:cNvPr>
          <p:cNvSpPr/>
          <p:nvPr/>
        </p:nvSpPr>
        <p:spPr>
          <a:xfrm>
            <a:off x="6704860" y="5379845"/>
            <a:ext cx="496185" cy="496183"/>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7579751" y="974598"/>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7" name="Group 156">
            <a:extLst>
              <a:ext uri="{FF2B5EF4-FFF2-40B4-BE49-F238E27FC236}">
                <a16:creationId xmlns:a16="http://schemas.microsoft.com/office/drawing/2014/main" id="{32259E3E-58CB-4F39-A8F9-588E26FC2FA4}"/>
              </a:ext>
            </a:extLst>
          </p:cNvPr>
          <p:cNvGrpSpPr/>
          <p:nvPr/>
        </p:nvGrpSpPr>
        <p:grpSpPr>
          <a:xfrm>
            <a:off x="8838232" y="3526968"/>
            <a:ext cx="2603696" cy="2603690"/>
            <a:chOff x="10548774" y="4361353"/>
            <a:chExt cx="961004" cy="961002"/>
          </a:xfrm>
        </p:grpSpPr>
        <p:sp>
          <p:nvSpPr>
            <p:cNvPr id="153" name="Oval 152">
              <a:extLst>
                <a:ext uri="{FF2B5EF4-FFF2-40B4-BE49-F238E27FC236}">
                  <a16:creationId xmlns:a16="http://schemas.microsoft.com/office/drawing/2014/main" id="{14959968-09F4-4241-8763-3B89E919F722}"/>
                </a:ext>
              </a:extLst>
            </p:cNvPr>
            <p:cNvSpPr/>
            <p:nvPr/>
          </p:nvSpPr>
          <p:spPr>
            <a:xfrm>
              <a:off x="10548774" y="4361353"/>
              <a:ext cx="961004" cy="9610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6" name="Icon 44">
              <a:extLst>
                <a:ext uri="{FF2B5EF4-FFF2-40B4-BE49-F238E27FC236}">
                  <a16:creationId xmlns:a16="http://schemas.microsoft.com/office/drawing/2014/main" id="{3F11EB99-DFBA-456C-B9AF-FF7335FD0B68}"/>
                </a:ext>
              </a:extLst>
            </p:cNvPr>
            <p:cNvSpPr/>
            <p:nvPr/>
          </p:nvSpPr>
          <p:spPr>
            <a:xfrm>
              <a:off x="10851765" y="4664344"/>
              <a:ext cx="355022" cy="355020"/>
            </a:xfrm>
            <a:custGeom>
              <a:avLst/>
              <a:gdLst>
                <a:gd name="connsiteX0" fmla="*/ 480190 w 485775"/>
                <a:gd name="connsiteY0" fmla="*/ 335175 h 485775"/>
                <a:gd name="connsiteX1" fmla="*/ 383826 w 485775"/>
                <a:gd name="connsiteY1" fmla="*/ 239202 h 485775"/>
                <a:gd name="connsiteX2" fmla="*/ 457306 w 485775"/>
                <a:gd name="connsiteY2" fmla="*/ 165922 h 485775"/>
                <a:gd name="connsiteX3" fmla="*/ 485775 w 485775"/>
                <a:gd name="connsiteY3" fmla="*/ 97195 h 485775"/>
                <a:gd name="connsiteX4" fmla="*/ 457307 w 485775"/>
                <a:gd name="connsiteY4" fmla="*/ 28469 h 485775"/>
                <a:gd name="connsiteX5" fmla="*/ 388581 w 485775"/>
                <a:gd name="connsiteY5" fmla="*/ 0 h 485775"/>
                <a:gd name="connsiteX6" fmla="*/ 319853 w 485775"/>
                <a:gd name="connsiteY6" fmla="*/ 28468 h 485775"/>
                <a:gd name="connsiteX7" fmla="*/ 246747 w 485775"/>
                <a:gd name="connsiteY7" fmla="*/ 101574 h 485775"/>
                <a:gd name="connsiteX8" fmla="*/ 150310 w 485775"/>
                <a:gd name="connsiteY8" fmla="*/ 5531 h 485775"/>
                <a:gd name="connsiteX9" fmla="*/ 136854 w 485775"/>
                <a:gd name="connsiteY9" fmla="*/ 0 h 485775"/>
                <a:gd name="connsiteX10" fmla="*/ 123436 w 485775"/>
                <a:gd name="connsiteY10" fmla="*/ 5624 h 485775"/>
                <a:gd name="connsiteX11" fmla="*/ 5493 w 485775"/>
                <a:gd name="connsiteY11" fmla="*/ 124725 h 485775"/>
                <a:gd name="connsiteX12" fmla="*/ 5586 w 485775"/>
                <a:gd name="connsiteY12" fmla="*/ 151522 h 485775"/>
                <a:gd name="connsiteX13" fmla="*/ 101386 w 485775"/>
                <a:gd name="connsiteY13" fmla="*/ 246936 h 485775"/>
                <a:gd name="connsiteX14" fmla="*/ 48222 w 485775"/>
                <a:gd name="connsiteY14" fmla="*/ 300100 h 485775"/>
                <a:gd name="connsiteX15" fmla="*/ 43360 w 485775"/>
                <a:gd name="connsiteY15" fmla="*/ 308429 h 485775"/>
                <a:gd name="connsiteX16" fmla="*/ 695 w 485775"/>
                <a:gd name="connsiteY16" fmla="*/ 461711 h 485775"/>
                <a:gd name="connsiteX17" fmla="*/ 5594 w 485775"/>
                <a:gd name="connsiteY17" fmla="*/ 480252 h 485775"/>
                <a:gd name="connsiteX18" fmla="*/ 18977 w 485775"/>
                <a:gd name="connsiteY18" fmla="*/ 485775 h 485775"/>
                <a:gd name="connsiteX19" fmla="*/ 24160 w 485775"/>
                <a:gd name="connsiteY19" fmla="*/ 485052 h 485775"/>
                <a:gd name="connsiteX20" fmla="*/ 177442 w 485775"/>
                <a:gd name="connsiteY20" fmla="*/ 441512 h 485775"/>
                <a:gd name="connsiteX21" fmla="*/ 190619 w 485775"/>
                <a:gd name="connsiteY21" fmla="*/ 428047 h 485775"/>
                <a:gd name="connsiteX22" fmla="*/ 185696 w 485775"/>
                <a:gd name="connsiteY22" fmla="*/ 409862 h 485775"/>
                <a:gd name="connsiteX23" fmla="*/ 89061 w 485775"/>
                <a:gd name="connsiteY23" fmla="*/ 312933 h 485775"/>
                <a:gd name="connsiteX24" fmla="*/ 314220 w 485775"/>
                <a:gd name="connsiteY24" fmla="*/ 87774 h 485775"/>
                <a:gd name="connsiteX25" fmla="*/ 397958 w 485775"/>
                <a:gd name="connsiteY25" fmla="*/ 171511 h 485775"/>
                <a:gd name="connsiteX26" fmla="*/ 225589 w 485775"/>
                <a:gd name="connsiteY26" fmla="*/ 343409 h 485775"/>
                <a:gd name="connsiteX27" fmla="*/ 220013 w 485775"/>
                <a:gd name="connsiteY27" fmla="*/ 356867 h 485775"/>
                <a:gd name="connsiteX28" fmla="*/ 225621 w 485775"/>
                <a:gd name="connsiteY28" fmla="*/ 370313 h 485775"/>
                <a:gd name="connsiteX29" fmla="*/ 336401 w 485775"/>
                <a:gd name="connsiteY29" fmla="*/ 480268 h 485775"/>
                <a:gd name="connsiteX30" fmla="*/ 349768 w 485775"/>
                <a:gd name="connsiteY30" fmla="*/ 485775 h 485775"/>
                <a:gd name="connsiteX31" fmla="*/ 349850 w 485775"/>
                <a:gd name="connsiteY31" fmla="*/ 485775 h 485775"/>
                <a:gd name="connsiteX32" fmla="*/ 363251 w 485775"/>
                <a:gd name="connsiteY32" fmla="*/ 480152 h 485775"/>
                <a:gd name="connsiteX33" fmla="*/ 480283 w 485775"/>
                <a:gd name="connsiteY33" fmla="*/ 361973 h 485775"/>
                <a:gd name="connsiteX34" fmla="*/ 480190 w 485775"/>
                <a:gd name="connsiteY34" fmla="*/ 335175 h 485775"/>
                <a:gd name="connsiteX35" fmla="*/ 136050 w 485775"/>
                <a:gd name="connsiteY35" fmla="*/ 413818 h 485775"/>
                <a:gd name="connsiteX36" fmla="*/ 46326 w 485775"/>
                <a:gd name="connsiteY36" fmla="*/ 439304 h 485775"/>
                <a:gd name="connsiteX37" fmla="*/ 71454 w 485775"/>
                <a:gd name="connsiteY37" fmla="*/ 349026 h 485775"/>
                <a:gd name="connsiteX38" fmla="*/ 136050 w 485775"/>
                <a:gd name="connsiteY38" fmla="*/ 413818 h 485775"/>
                <a:gd name="connsiteX39" fmla="*/ 128223 w 485775"/>
                <a:gd name="connsiteY39" fmla="*/ 220101 h 485775"/>
                <a:gd name="connsiteX40" fmla="*/ 45774 w 485775"/>
                <a:gd name="connsiteY40" fmla="*/ 137984 h 485775"/>
                <a:gd name="connsiteX41" fmla="*/ 137013 w 485775"/>
                <a:gd name="connsiteY41" fmla="*/ 45849 h 485775"/>
                <a:gd name="connsiteX42" fmla="*/ 167122 w 485775"/>
                <a:gd name="connsiteY42" fmla="*/ 75834 h 485775"/>
                <a:gd name="connsiteX43" fmla="*/ 129740 w 485775"/>
                <a:gd name="connsiteY43" fmla="*/ 113828 h 485775"/>
                <a:gd name="connsiteX44" fmla="*/ 129958 w 485775"/>
                <a:gd name="connsiteY44" fmla="*/ 140662 h 485775"/>
                <a:gd name="connsiteX45" fmla="*/ 143265 w 485775"/>
                <a:gd name="connsiteY45" fmla="*/ 146112 h 485775"/>
                <a:gd name="connsiteX46" fmla="*/ 156793 w 485775"/>
                <a:gd name="connsiteY46" fmla="*/ 140445 h 485775"/>
                <a:gd name="connsiteX47" fmla="*/ 194013 w 485775"/>
                <a:gd name="connsiteY47" fmla="*/ 102616 h 485775"/>
                <a:gd name="connsiteX48" fmla="*/ 219913 w 485775"/>
                <a:gd name="connsiteY48" fmla="*/ 128411 h 485775"/>
                <a:gd name="connsiteX49" fmla="*/ 128223 w 485775"/>
                <a:gd name="connsiteY49" fmla="*/ 220101 h 485775"/>
                <a:gd name="connsiteX50" fmla="*/ 341057 w 485775"/>
                <a:gd name="connsiteY50" fmla="*/ 60937 h 485775"/>
                <a:gd name="connsiteX51" fmla="*/ 346690 w 485775"/>
                <a:gd name="connsiteY51" fmla="*/ 55304 h 485775"/>
                <a:gd name="connsiteX52" fmla="*/ 388581 w 485775"/>
                <a:gd name="connsiteY52" fmla="*/ 37951 h 485775"/>
                <a:gd name="connsiteX53" fmla="*/ 430471 w 485775"/>
                <a:gd name="connsiteY53" fmla="*/ 55305 h 485775"/>
                <a:gd name="connsiteX54" fmla="*/ 447824 w 485775"/>
                <a:gd name="connsiteY54" fmla="*/ 97195 h 485775"/>
                <a:gd name="connsiteX55" fmla="*/ 430488 w 485775"/>
                <a:gd name="connsiteY55" fmla="*/ 139068 h 485775"/>
                <a:gd name="connsiteX56" fmla="*/ 424829 w 485775"/>
                <a:gd name="connsiteY56" fmla="*/ 144712 h 485775"/>
                <a:gd name="connsiteX57" fmla="*/ 341057 w 485775"/>
                <a:gd name="connsiteY57" fmla="*/ 60937 h 485775"/>
                <a:gd name="connsiteX58" fmla="*/ 349652 w 485775"/>
                <a:gd name="connsiteY58" fmla="*/ 439949 h 485775"/>
                <a:gd name="connsiteX59" fmla="*/ 265893 w 485775"/>
                <a:gd name="connsiteY59" fmla="*/ 356813 h 485775"/>
                <a:gd name="connsiteX60" fmla="*/ 356954 w 485775"/>
                <a:gd name="connsiteY60" fmla="*/ 266002 h 485775"/>
                <a:gd name="connsiteX61" fmla="*/ 382553 w 485775"/>
                <a:gd name="connsiteY61" fmla="*/ 291497 h 485775"/>
                <a:gd name="connsiteX62" fmla="*/ 346122 w 485775"/>
                <a:gd name="connsiteY62" fmla="*/ 328192 h 485775"/>
                <a:gd name="connsiteX63" fmla="*/ 346220 w 485775"/>
                <a:gd name="connsiteY63" fmla="*/ 355028 h 485775"/>
                <a:gd name="connsiteX64" fmla="*/ 359589 w 485775"/>
                <a:gd name="connsiteY64" fmla="*/ 360537 h 485775"/>
                <a:gd name="connsiteX65" fmla="*/ 373055 w 485775"/>
                <a:gd name="connsiteY65" fmla="*/ 354931 h 485775"/>
                <a:gd name="connsiteX66" fmla="*/ 409445 w 485775"/>
                <a:gd name="connsiteY66" fmla="*/ 318279 h 485775"/>
                <a:gd name="connsiteX67" fmla="*/ 440004 w 485775"/>
                <a:gd name="connsiteY67" fmla="*/ 348714 h 485775"/>
                <a:gd name="connsiteX68" fmla="*/ 349652 w 485775"/>
                <a:gd name="connsiteY68" fmla="*/ 43994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0190" y="335175"/>
                  </a:moveTo>
                  <a:lnTo>
                    <a:pt x="383826" y="239202"/>
                  </a:lnTo>
                  <a:lnTo>
                    <a:pt x="457306" y="165922"/>
                  </a:lnTo>
                  <a:cubicBezTo>
                    <a:pt x="475665" y="147564"/>
                    <a:pt x="485775" y="123157"/>
                    <a:pt x="485775" y="97195"/>
                  </a:cubicBezTo>
                  <a:cubicBezTo>
                    <a:pt x="485775" y="71234"/>
                    <a:pt x="475665" y="46826"/>
                    <a:pt x="457307" y="28469"/>
                  </a:cubicBezTo>
                  <a:cubicBezTo>
                    <a:pt x="438950" y="10110"/>
                    <a:pt x="414542" y="0"/>
                    <a:pt x="388581" y="0"/>
                  </a:cubicBezTo>
                  <a:cubicBezTo>
                    <a:pt x="362619" y="0"/>
                    <a:pt x="338211" y="10110"/>
                    <a:pt x="319853" y="28468"/>
                  </a:cubicBezTo>
                  <a:lnTo>
                    <a:pt x="246747" y="101574"/>
                  </a:lnTo>
                  <a:lnTo>
                    <a:pt x="150310" y="5531"/>
                  </a:lnTo>
                  <a:cubicBezTo>
                    <a:pt x="146737" y="1973"/>
                    <a:pt x="141892" y="-24"/>
                    <a:pt x="136854" y="0"/>
                  </a:cubicBezTo>
                  <a:cubicBezTo>
                    <a:pt x="131812" y="18"/>
                    <a:pt x="126984" y="2041"/>
                    <a:pt x="123436" y="5624"/>
                  </a:cubicBezTo>
                  <a:lnTo>
                    <a:pt x="5493" y="124725"/>
                  </a:lnTo>
                  <a:cubicBezTo>
                    <a:pt x="-1866" y="132157"/>
                    <a:pt x="-1825" y="144141"/>
                    <a:pt x="5586" y="151522"/>
                  </a:cubicBezTo>
                  <a:lnTo>
                    <a:pt x="101386" y="246936"/>
                  </a:lnTo>
                  <a:lnTo>
                    <a:pt x="48222" y="300100"/>
                  </a:lnTo>
                  <a:cubicBezTo>
                    <a:pt x="45911" y="302411"/>
                    <a:pt x="44237" y="305280"/>
                    <a:pt x="43360" y="308429"/>
                  </a:cubicBezTo>
                  <a:lnTo>
                    <a:pt x="695" y="461711"/>
                  </a:lnTo>
                  <a:cubicBezTo>
                    <a:pt x="-1144" y="468322"/>
                    <a:pt x="727" y="475413"/>
                    <a:pt x="5594" y="480252"/>
                  </a:cubicBezTo>
                  <a:cubicBezTo>
                    <a:pt x="9199" y="483839"/>
                    <a:pt x="14030" y="485775"/>
                    <a:pt x="18977" y="485775"/>
                  </a:cubicBezTo>
                  <a:cubicBezTo>
                    <a:pt x="20706" y="485775"/>
                    <a:pt x="22450" y="485538"/>
                    <a:pt x="24160" y="485052"/>
                  </a:cubicBezTo>
                  <a:lnTo>
                    <a:pt x="177442" y="441512"/>
                  </a:lnTo>
                  <a:cubicBezTo>
                    <a:pt x="183909" y="439675"/>
                    <a:pt x="188923" y="434553"/>
                    <a:pt x="190619" y="428047"/>
                  </a:cubicBezTo>
                  <a:cubicBezTo>
                    <a:pt x="192315" y="421541"/>
                    <a:pt x="190443" y="414623"/>
                    <a:pt x="185696" y="409862"/>
                  </a:cubicBezTo>
                  <a:lnTo>
                    <a:pt x="89061" y="312933"/>
                  </a:lnTo>
                  <a:lnTo>
                    <a:pt x="314220" y="87774"/>
                  </a:lnTo>
                  <a:lnTo>
                    <a:pt x="397958" y="171511"/>
                  </a:lnTo>
                  <a:lnTo>
                    <a:pt x="225589" y="343409"/>
                  </a:lnTo>
                  <a:cubicBezTo>
                    <a:pt x="222013" y="346975"/>
                    <a:pt x="220007" y="351818"/>
                    <a:pt x="220013" y="356867"/>
                  </a:cubicBezTo>
                  <a:cubicBezTo>
                    <a:pt x="220019" y="361917"/>
                    <a:pt x="222038" y="366756"/>
                    <a:pt x="225621" y="370313"/>
                  </a:cubicBezTo>
                  <a:lnTo>
                    <a:pt x="336401" y="480268"/>
                  </a:lnTo>
                  <a:cubicBezTo>
                    <a:pt x="339956" y="483796"/>
                    <a:pt x="344761" y="485775"/>
                    <a:pt x="349768" y="485775"/>
                  </a:cubicBezTo>
                  <a:cubicBezTo>
                    <a:pt x="349795" y="485775"/>
                    <a:pt x="349823" y="485775"/>
                    <a:pt x="349850" y="485775"/>
                  </a:cubicBezTo>
                  <a:cubicBezTo>
                    <a:pt x="354887" y="485753"/>
                    <a:pt x="359708" y="483731"/>
                    <a:pt x="363251" y="480152"/>
                  </a:cubicBezTo>
                  <a:lnTo>
                    <a:pt x="480283" y="361973"/>
                  </a:lnTo>
                  <a:cubicBezTo>
                    <a:pt x="487643" y="354541"/>
                    <a:pt x="487601" y="342555"/>
                    <a:pt x="480190" y="335175"/>
                  </a:cubicBezTo>
                  <a:close/>
                  <a:moveTo>
                    <a:pt x="136050" y="413818"/>
                  </a:moveTo>
                  <a:lnTo>
                    <a:pt x="46326" y="439304"/>
                  </a:lnTo>
                  <a:lnTo>
                    <a:pt x="71454" y="349026"/>
                  </a:lnTo>
                  <a:lnTo>
                    <a:pt x="136050" y="413818"/>
                  </a:lnTo>
                  <a:close/>
                  <a:moveTo>
                    <a:pt x="128223" y="220101"/>
                  </a:moveTo>
                  <a:lnTo>
                    <a:pt x="45774" y="137984"/>
                  </a:lnTo>
                  <a:lnTo>
                    <a:pt x="137013" y="45849"/>
                  </a:lnTo>
                  <a:lnTo>
                    <a:pt x="167122" y="75834"/>
                  </a:lnTo>
                  <a:lnTo>
                    <a:pt x="129740" y="113828"/>
                  </a:lnTo>
                  <a:cubicBezTo>
                    <a:pt x="122390" y="121299"/>
                    <a:pt x="122487" y="133313"/>
                    <a:pt x="129958" y="140662"/>
                  </a:cubicBezTo>
                  <a:cubicBezTo>
                    <a:pt x="133653" y="144299"/>
                    <a:pt x="138460" y="146112"/>
                    <a:pt x="143265" y="146112"/>
                  </a:cubicBezTo>
                  <a:cubicBezTo>
                    <a:pt x="148173" y="146112"/>
                    <a:pt x="153079" y="144219"/>
                    <a:pt x="156793" y="140445"/>
                  </a:cubicBezTo>
                  <a:lnTo>
                    <a:pt x="194013" y="102616"/>
                  </a:lnTo>
                  <a:lnTo>
                    <a:pt x="219913" y="128411"/>
                  </a:lnTo>
                  <a:lnTo>
                    <a:pt x="128223" y="220101"/>
                  </a:lnTo>
                  <a:close/>
                  <a:moveTo>
                    <a:pt x="341057" y="60937"/>
                  </a:moveTo>
                  <a:lnTo>
                    <a:pt x="346690" y="55304"/>
                  </a:lnTo>
                  <a:cubicBezTo>
                    <a:pt x="357879" y="44114"/>
                    <a:pt x="372756" y="37951"/>
                    <a:pt x="388581" y="37951"/>
                  </a:cubicBezTo>
                  <a:cubicBezTo>
                    <a:pt x="404406" y="37951"/>
                    <a:pt x="419281" y="44114"/>
                    <a:pt x="430471" y="55305"/>
                  </a:cubicBezTo>
                  <a:cubicBezTo>
                    <a:pt x="441661" y="66494"/>
                    <a:pt x="447824" y="81370"/>
                    <a:pt x="447824" y="97195"/>
                  </a:cubicBezTo>
                  <a:cubicBezTo>
                    <a:pt x="447824" y="113020"/>
                    <a:pt x="441661" y="127897"/>
                    <a:pt x="430488" y="139068"/>
                  </a:cubicBezTo>
                  <a:lnTo>
                    <a:pt x="424829" y="144712"/>
                  </a:lnTo>
                  <a:lnTo>
                    <a:pt x="341057" y="60937"/>
                  </a:lnTo>
                  <a:close/>
                  <a:moveTo>
                    <a:pt x="349652" y="439949"/>
                  </a:moveTo>
                  <a:lnTo>
                    <a:pt x="265893" y="356813"/>
                  </a:lnTo>
                  <a:lnTo>
                    <a:pt x="356954" y="266002"/>
                  </a:lnTo>
                  <a:lnTo>
                    <a:pt x="382553" y="291497"/>
                  </a:lnTo>
                  <a:lnTo>
                    <a:pt x="346122" y="328192"/>
                  </a:lnTo>
                  <a:cubicBezTo>
                    <a:pt x="338739" y="335630"/>
                    <a:pt x="338782" y="347644"/>
                    <a:pt x="346220" y="355028"/>
                  </a:cubicBezTo>
                  <a:cubicBezTo>
                    <a:pt x="349920" y="358702"/>
                    <a:pt x="354755" y="360537"/>
                    <a:pt x="359589" y="360537"/>
                  </a:cubicBezTo>
                  <a:cubicBezTo>
                    <a:pt x="364468" y="360537"/>
                    <a:pt x="369346" y="358667"/>
                    <a:pt x="373055" y="354931"/>
                  </a:cubicBezTo>
                  <a:lnTo>
                    <a:pt x="409445" y="318279"/>
                  </a:lnTo>
                  <a:lnTo>
                    <a:pt x="440004" y="348714"/>
                  </a:lnTo>
                  <a:lnTo>
                    <a:pt x="349652" y="439949"/>
                  </a:lnTo>
                  <a:close/>
                </a:path>
              </a:pathLst>
            </a:custGeom>
            <a:solidFill>
              <a:schemeClr val="bg1"/>
            </a:solidFill>
            <a:ln w="949" cap="flat">
              <a:noFill/>
              <a:prstDash val="solid"/>
              <a:miter/>
            </a:ln>
          </p:spPr>
          <p:txBody>
            <a:bodyPr rtlCol="0" anchor="ctr"/>
            <a:lstStyle/>
            <a:p>
              <a:endParaRPr lang="en-ID">
                <a:latin typeface="Microsoft JhengHei" panose="020B0604030504040204" pitchFamily="34" charset="-120"/>
                <a:ea typeface="Microsoft JhengHei" panose="020B0604030504040204" pitchFamily="34" charset="-120"/>
              </a:endParaRPr>
            </a:p>
          </p:txBody>
        </p:sp>
      </p:grpSp>
      <p:sp>
        <p:nvSpPr>
          <p:cNvPr id="15" name="投影片編號版面配置區 14"/>
          <p:cNvSpPr>
            <a:spLocks noGrp="1"/>
          </p:cNvSpPr>
          <p:nvPr>
            <p:ph type="sldNum" sz="quarter" idx="12"/>
          </p:nvPr>
        </p:nvSpPr>
        <p:spPr/>
        <p:txBody>
          <a:bodyPr/>
          <a:lstStyle/>
          <a:p>
            <a:fld id="{87D7E3E0-16BD-4228-BA84-50B6A6D4FBA8}" type="slidenum">
              <a:rPr lang="en-US" smtClean="0"/>
              <a:t>2</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1285562"/>
            <a:ext cx="3276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800" b="1" dirty="0" smtClean="0">
                <a:solidFill>
                  <a:schemeClr val="tx1"/>
                </a:solidFill>
                <a:latin typeface="Microsoft JhengHei" panose="020B0604030504040204" pitchFamily="34" charset="-120"/>
                <a:ea typeface="Microsoft JhengHei" panose="020B0604030504040204" pitchFamily="34" charset="-120"/>
              </a:rPr>
              <a:t>因果解釋</a:t>
            </a:r>
            <a:endParaRPr lang="en-ID" altLang="zh-TW" sz="4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6702658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20</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802179" cy="5201424"/>
          </a:xfrm>
          <a:prstGeom prst="rect">
            <a:avLst/>
          </a:prstGeom>
          <a:noFill/>
        </p:spPr>
        <p:txBody>
          <a:bodyPr wrap="square" lIns="0" tIns="0" rIns="0" bIns="0" rtlCol="0">
            <a:spAutoFit/>
          </a:bodyPr>
          <a:lstStyle/>
          <a:p>
            <a:r>
              <a:rPr lang="zh-TW" altLang="en-US" sz="2000" b="1" dirty="0" smtClean="0">
                <a:latin typeface="+mn-ea"/>
              </a:rPr>
              <a:t>介紹：</a:t>
            </a:r>
            <a:endParaRPr lang="en-US" altLang="zh-TW" sz="2000" b="1" dirty="0" smtClean="0">
              <a:latin typeface="+mn-ea"/>
            </a:endParaRPr>
          </a:p>
          <a:p>
            <a:r>
              <a:rPr lang="zh-TW" altLang="en-US" sz="2000" dirty="0" smtClean="0">
                <a:latin typeface="+mn-ea"/>
              </a:rPr>
              <a:t>學生</a:t>
            </a:r>
            <a:r>
              <a:rPr lang="zh-TW" altLang="en-US" sz="2000" dirty="0">
                <a:latin typeface="+mn-ea"/>
              </a:rPr>
              <a:t>應組織內容的優次</a:t>
            </a:r>
            <a:r>
              <a:rPr lang="zh-TW" altLang="en-US" sz="2000" dirty="0" smtClean="0">
                <a:latin typeface="+mn-ea"/>
              </a:rPr>
              <a:t>，讓</a:t>
            </a:r>
            <a:r>
              <a:rPr lang="zh-TW" altLang="en-US" sz="2000" dirty="0">
                <a:latin typeface="+mn-ea"/>
              </a:rPr>
              <a:t>內容顯得更有</a:t>
            </a:r>
            <a:r>
              <a:rPr lang="zh-TW" altLang="en-US" sz="2000" dirty="0" smtClean="0">
                <a:latin typeface="+mn-ea"/>
              </a:rPr>
              <a:t>層次。</a:t>
            </a:r>
            <a:endParaRPr lang="en-US" altLang="zh-TW" sz="2000" dirty="0">
              <a:latin typeface="+mn-ea"/>
            </a:endParaRPr>
          </a:p>
          <a:p>
            <a:r>
              <a:rPr lang="zh-TW" altLang="en-US" sz="2000" dirty="0">
                <a:latin typeface="+mn-ea"/>
              </a:rPr>
              <a:t>合理優次的</a:t>
            </a:r>
            <a:r>
              <a:rPr lang="zh-TW" altLang="en-US" sz="2000" dirty="0" smtClean="0">
                <a:latin typeface="+mn-ea"/>
              </a:rPr>
              <a:t>示例：</a:t>
            </a:r>
            <a:endParaRPr lang="en-US" altLang="zh-TW" sz="2000" dirty="0">
              <a:latin typeface="+mn-ea"/>
            </a:endParaRPr>
          </a:p>
          <a:p>
            <a:pPr marL="684000" lvl="1" indent="-342000">
              <a:buFont typeface="Wingdings" panose="05000000000000000000" pitchFamily="2" charset="2"/>
              <a:buChar char="Ø"/>
            </a:pPr>
            <a:r>
              <a:rPr lang="zh-TW" altLang="en-US" sz="2000" u="sng" dirty="0"/>
              <a:t>由主要到</a:t>
            </a:r>
            <a:r>
              <a:rPr lang="zh-TW" altLang="en-US" sz="2000" u="sng" dirty="0" smtClean="0"/>
              <a:t>次要</a:t>
            </a:r>
            <a:r>
              <a:rPr lang="en-US" altLang="zh-TW" sz="2000" dirty="0" smtClean="0"/>
              <a:t/>
            </a:r>
            <a:br>
              <a:rPr lang="en-US" altLang="zh-TW" sz="2000" dirty="0" smtClean="0"/>
            </a:br>
            <a:r>
              <a:rPr lang="zh-TW" altLang="en-US" sz="2000" dirty="0"/>
              <a:t>如：吸煙是肺癌的主要成因，空氣污染及遺傳因素等則是較次要</a:t>
            </a:r>
          </a:p>
          <a:p>
            <a:pPr marL="684000" lvl="1" indent="-342000">
              <a:buFont typeface="Wingdings" panose="05000000000000000000" pitchFamily="2" charset="2"/>
              <a:buChar char="Ø"/>
            </a:pPr>
            <a:r>
              <a:rPr lang="zh-TW" altLang="en-US" sz="2000" u="sng" dirty="0" smtClean="0"/>
              <a:t>由</a:t>
            </a:r>
            <a:r>
              <a:rPr lang="zh-TW" altLang="en-US" sz="2000" u="sng" dirty="0"/>
              <a:t>普遍到</a:t>
            </a:r>
            <a:r>
              <a:rPr lang="zh-TW" altLang="en-US" sz="2000" u="sng" dirty="0" smtClean="0"/>
              <a:t>特別</a:t>
            </a:r>
            <a:r>
              <a:rPr lang="en-US" altLang="zh-TW" sz="2000" dirty="0" smtClean="0"/>
              <a:t/>
            </a:r>
            <a:br>
              <a:rPr lang="en-US" altLang="zh-TW" sz="2000" dirty="0" smtClean="0"/>
            </a:br>
            <a:r>
              <a:rPr lang="zh-TW" altLang="en-US" sz="2000" dirty="0"/>
              <a:t>如：咳嗽的普遍成因是上呼吸道感染，肺栓塞或心臟衰竭等則是</a:t>
            </a:r>
            <a:r>
              <a:rPr lang="zh-TW" altLang="en-US" sz="2000" dirty="0" smtClean="0"/>
              <a:t>較特別</a:t>
            </a:r>
            <a:r>
              <a:rPr lang="zh-TW" altLang="en-US" sz="2000" dirty="0"/>
              <a:t>的成因</a:t>
            </a:r>
          </a:p>
          <a:p>
            <a:pPr marL="684000" lvl="1" indent="-342000">
              <a:buFont typeface="Wingdings" panose="05000000000000000000" pitchFamily="2" charset="2"/>
              <a:buChar char="Ø"/>
            </a:pPr>
            <a:r>
              <a:rPr lang="zh-TW" altLang="en-US" sz="2000" u="sng" dirty="0" smtClean="0"/>
              <a:t>由</a:t>
            </a:r>
            <a:r>
              <a:rPr lang="zh-TW" altLang="en-US" sz="2000" u="sng" dirty="0"/>
              <a:t>基本到</a:t>
            </a:r>
            <a:r>
              <a:rPr lang="zh-TW" altLang="en-US" sz="2000" u="sng" dirty="0" smtClean="0"/>
              <a:t>深入</a:t>
            </a:r>
            <a:r>
              <a:rPr lang="en-US" altLang="zh-TW" sz="2000" dirty="0"/>
              <a:t/>
            </a:r>
            <a:br>
              <a:rPr lang="en-US" altLang="zh-TW" sz="2000" dirty="0"/>
            </a:br>
            <a:r>
              <a:rPr lang="zh-TW" altLang="en-US" sz="2000" dirty="0"/>
              <a:t>如：這次大廈倒塌的基本原因是地震，樓宇結構弱及民眾對預防</a:t>
            </a:r>
            <a:r>
              <a:rPr lang="zh-TW" altLang="en-US" sz="2000" dirty="0" smtClean="0"/>
              <a:t>地震</a:t>
            </a:r>
            <a:r>
              <a:rPr lang="zh-TW" altLang="en-US" sz="2000" dirty="0"/>
              <a:t>的意識低則是較深入的原因</a:t>
            </a:r>
          </a:p>
          <a:p>
            <a:pPr marL="684000" lvl="1" indent="-342000">
              <a:buFont typeface="Wingdings" panose="05000000000000000000" pitchFamily="2" charset="2"/>
              <a:buChar char="Ø"/>
            </a:pPr>
            <a:r>
              <a:rPr lang="zh-TW" altLang="en-US" sz="2000" u="sng" dirty="0" smtClean="0"/>
              <a:t>由</a:t>
            </a:r>
            <a:r>
              <a:rPr lang="zh-TW" altLang="en-US" sz="2000" u="sng" dirty="0"/>
              <a:t>先到</a:t>
            </a:r>
            <a:r>
              <a:rPr lang="zh-TW" altLang="en-US" sz="2000" u="sng" dirty="0" smtClean="0"/>
              <a:t>後</a:t>
            </a:r>
            <a:r>
              <a:rPr lang="en-US" altLang="zh-TW" sz="2000" dirty="0"/>
              <a:t/>
            </a:r>
            <a:br>
              <a:rPr lang="en-US" altLang="zh-TW" sz="2000" dirty="0"/>
            </a:br>
            <a:r>
              <a:rPr lang="zh-TW" altLang="en-US" sz="2000" dirty="0"/>
              <a:t>如：這間餐廳評價愈來愈差的原因包括一年前有人進餐後食物中毒</a:t>
            </a:r>
            <a:r>
              <a:rPr lang="zh-TW" altLang="en-US" sz="2000" dirty="0" smtClean="0"/>
              <a:t>，半</a:t>
            </a:r>
            <a:r>
              <a:rPr lang="zh-TW" altLang="en-US" sz="2000" dirty="0"/>
              <a:t>年前有老鼠出沒及一星期前餐廳職員被人投訴服務態度差</a:t>
            </a:r>
          </a:p>
          <a:p>
            <a:pPr marL="684000" lvl="1" indent="-342000">
              <a:buFont typeface="Wingdings" panose="05000000000000000000" pitchFamily="2" charset="2"/>
              <a:buChar char="Ø"/>
            </a:pPr>
            <a:r>
              <a:rPr lang="zh-TW" altLang="en-US" sz="2000" u="sng" dirty="0" smtClean="0"/>
              <a:t>由</a:t>
            </a:r>
            <a:r>
              <a:rPr lang="zh-TW" altLang="en-US" sz="2000" u="sng" dirty="0" smtClean="0">
                <a:latin typeface="+mn-ea"/>
              </a:rPr>
              <a:t>內</a:t>
            </a:r>
            <a:r>
              <a:rPr lang="zh-TW" altLang="en-US" sz="2000" u="sng" dirty="0">
                <a:latin typeface="+mn-ea"/>
              </a:rPr>
              <a:t>到</a:t>
            </a:r>
            <a:r>
              <a:rPr lang="zh-TW" altLang="en-US" sz="2000" u="sng" dirty="0" smtClean="0">
                <a:latin typeface="+mn-ea"/>
              </a:rPr>
              <a:t>外（或由</a:t>
            </a:r>
            <a:r>
              <a:rPr lang="zh-TW" altLang="en-US" sz="2000" u="sng" dirty="0"/>
              <a:t>外到</a:t>
            </a:r>
            <a:r>
              <a:rPr lang="zh-TW" altLang="en-US" sz="2000" u="sng" dirty="0" smtClean="0"/>
              <a:t>內</a:t>
            </a:r>
            <a:r>
              <a:rPr lang="zh-TW" altLang="en-US" sz="2000" u="sng" dirty="0" smtClean="0">
                <a:latin typeface="+mn-ea"/>
              </a:rPr>
              <a:t>）</a:t>
            </a:r>
            <a:r>
              <a:rPr lang="en-US" altLang="zh-TW" sz="2000" dirty="0">
                <a:latin typeface="+mn-ea"/>
              </a:rPr>
              <a:t/>
            </a:r>
            <a:br>
              <a:rPr lang="en-US" altLang="zh-TW" sz="2000" dirty="0">
                <a:latin typeface="+mn-ea"/>
              </a:rPr>
            </a:br>
            <a:r>
              <a:rPr lang="zh-TW" altLang="en-US" sz="2000" dirty="0"/>
              <a:t>如：今次球隊比賽勝出的內在因素包括賽前有加強訓練及充足</a:t>
            </a:r>
            <a:r>
              <a:rPr lang="zh-TW" altLang="en-US" sz="2000" dirty="0" smtClean="0"/>
              <a:t>的休息</a:t>
            </a:r>
            <a:r>
              <a:rPr lang="zh-TW" altLang="en-US" sz="2000" dirty="0"/>
              <a:t>，而外在因素則有家人、團隊及主場球迷的支持</a:t>
            </a:r>
          </a:p>
          <a:p>
            <a:r>
              <a:rPr lang="zh-TW" altLang="en-US" sz="2000" dirty="0" smtClean="0">
                <a:latin typeface="+mn-ea"/>
              </a:rPr>
              <a:t>如</a:t>
            </a:r>
            <a:r>
              <a:rPr lang="zh-TW" altLang="en-US" sz="2000" dirty="0">
                <a:latin typeface="+mn-ea"/>
              </a:rPr>
              <a:t>學生能合理地解釋，其組織優次的方法</a:t>
            </a:r>
            <a:r>
              <a:rPr lang="zh-TW" altLang="en-US" sz="2000" dirty="0" smtClean="0">
                <a:latin typeface="+mn-ea"/>
              </a:rPr>
              <a:t>可與上述示例不同。</a:t>
            </a:r>
            <a:endParaRPr lang="zh-TW" altLang="en-US" sz="20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5. </a:t>
            </a:r>
            <a:r>
              <a:rPr lang="zh-TW" altLang="en-US" sz="3600" b="1" dirty="0" smtClean="0">
                <a:solidFill>
                  <a:schemeClr val="tx1"/>
                </a:solidFill>
                <a:latin typeface="Microsoft JhengHei" panose="020B0604030504040204" pitchFamily="34" charset="-120"/>
                <a:ea typeface="Microsoft JhengHei" panose="020B0604030504040204" pitchFamily="34" charset="-120"/>
              </a:rPr>
              <a:t>組織優次</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339833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21</a:t>
            </a:fld>
            <a:endParaRPr lang="en-US" dirty="0"/>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504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6" name="Justify Text Body">
            <a:extLst>
              <a:ext uri="{FF2B5EF4-FFF2-40B4-BE49-F238E27FC236}">
                <a16:creationId xmlns:a16="http://schemas.microsoft.com/office/drawing/2014/main" id="{C62EA310-FF25-486B-9B37-895C2D672644}"/>
              </a:ext>
            </a:extLst>
          </p:cNvPr>
          <p:cNvSpPr txBox="1"/>
          <p:nvPr/>
        </p:nvSpPr>
        <p:spPr>
          <a:xfrm>
            <a:off x="922183" y="1620000"/>
            <a:ext cx="9029339" cy="2954655"/>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pPr marL="342900" indent="-342900">
              <a:buFont typeface="Arial" panose="020B0604020202020204" pitchFamily="34" charset="0"/>
              <a:buChar char="•"/>
            </a:pPr>
            <a:endParaRPr lang="en-US" altLang="zh-TW" sz="2400" dirty="0" smtClean="0">
              <a:latin typeface="+mn-ea"/>
            </a:endParaRPr>
          </a:p>
          <a:p>
            <a:r>
              <a:rPr lang="zh-TW" altLang="en-US" sz="2400" dirty="0">
                <a:latin typeface="+mn-ea"/>
              </a:rPr>
              <a:t>模範短語是一種視覺策略，能</a:t>
            </a:r>
            <a:r>
              <a:rPr lang="zh-TW" altLang="en-US" sz="2400" dirty="0"/>
              <a:t>突顯表達的方向及內容重點，</a:t>
            </a:r>
            <a:r>
              <a:rPr lang="zh-TW" altLang="en-US" sz="2400" dirty="0">
                <a:latin typeface="+mn-ea"/>
              </a:rPr>
              <a:t>清晰地展示話語的組織結構，並幫助</a:t>
            </a:r>
            <a:r>
              <a:rPr lang="zh-TW" altLang="en-US" sz="2400" dirty="0"/>
              <a:t>學生</a:t>
            </a:r>
            <a:r>
              <a:rPr lang="zh-TW" altLang="en-US" sz="2400" dirty="0">
                <a:latin typeface="+mn-ea"/>
              </a:rPr>
              <a:t>將內容重點轉化為句子及話語</a:t>
            </a:r>
            <a:r>
              <a:rPr lang="zh-TW" altLang="en-US" sz="2400" dirty="0" smtClean="0">
                <a:latin typeface="+mn-ea"/>
              </a:rPr>
              <a:t>。</a:t>
            </a:r>
            <a:endParaRPr lang="en-US" altLang="zh-TW" sz="2400" dirty="0">
              <a:latin typeface="+mn-ea"/>
            </a:endParaRPr>
          </a:p>
          <a:p>
            <a:endParaRPr lang="en-US" altLang="zh-TW" sz="2400" dirty="0">
              <a:latin typeface="+mn-ea"/>
            </a:endParaRPr>
          </a:p>
          <a:p>
            <a:r>
              <a:rPr lang="zh-TW" altLang="en-US" sz="2400" dirty="0">
                <a:latin typeface="+mn-ea"/>
              </a:rPr>
              <a:t>各</a:t>
            </a:r>
            <a:r>
              <a:rPr lang="zh-TW" altLang="en-US" sz="2400" dirty="0"/>
              <a:t>「評述性話語」類型有不同的結構</a:t>
            </a:r>
            <a:r>
              <a:rPr lang="zh-TW" altLang="en-US" sz="2400" dirty="0">
                <a:latin typeface="+mn-ea"/>
              </a:rPr>
              <a:t>，因此適合其運用的模範短語各有不同。</a:t>
            </a:r>
            <a:endParaRPr lang="en-US" altLang="zh-TW" sz="2400" dirty="0">
              <a:latin typeface="+mn-ea"/>
            </a:endParaRPr>
          </a:p>
          <a:p>
            <a:pPr marL="342900" indent="-342900">
              <a:buFont typeface="Arial" panose="020B0604020202020204" pitchFamily="34" charset="0"/>
              <a:buChar char="•"/>
            </a:pPr>
            <a:endParaRPr lang="en-US" altLang="zh-TW" sz="2400" dirty="0" smtClean="0">
              <a:latin typeface="+mn-ea"/>
            </a:endParaRPr>
          </a:p>
        </p:txBody>
      </p:sp>
    </p:spTree>
    <p:extLst>
      <p:ext uri="{BB962C8B-B14F-4D97-AF65-F5344CB8AC3E}">
        <p14:creationId xmlns:p14="http://schemas.microsoft.com/office/powerpoint/2010/main" val="161658038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Content Placeholder 8"/>
          <p:cNvGraphicFramePr>
            <a:graphicFrameLocks/>
          </p:cNvGraphicFramePr>
          <p:nvPr>
            <p:extLst/>
          </p:nvPr>
        </p:nvGraphicFramePr>
        <p:xfrm>
          <a:off x="2725158" y="973120"/>
          <a:ext cx="8229600" cy="5572085"/>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4455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680901">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5592">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01884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01884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a:latin typeface="+mn-ea"/>
              </a:rPr>
              <a:t>的原因有</a:t>
            </a:r>
            <a:r>
              <a:rPr lang="en-US" altLang="zh-TW" i="1" dirty="0" smtClean="0">
                <a:latin typeface="+mn-ea"/>
              </a:rPr>
              <a:t>……</a:t>
            </a:r>
            <a:endParaRPr lang="en-US" i="1" dirty="0">
              <a:latin typeface="+mn-ea"/>
            </a:endParaRPr>
          </a:p>
        </p:txBody>
      </p:sp>
      <p:sp>
        <p:nvSpPr>
          <p:cNvPr id="165" name="Rectangle 12"/>
          <p:cNvSpPr/>
          <p:nvPr/>
        </p:nvSpPr>
        <p:spPr>
          <a:xfrm>
            <a:off x="5076523" y="145088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45088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1788878"/>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173" name="Rectangle 40"/>
          <p:cNvSpPr/>
          <p:nvPr/>
        </p:nvSpPr>
        <p:spPr>
          <a:xfrm>
            <a:off x="5076523" y="4422056"/>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22056"/>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41056"/>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22</a:t>
            </a:fld>
            <a:endParaRPr lang="en-US" dirty="0"/>
          </a:p>
        </p:txBody>
      </p:sp>
      <p:sp>
        <p:nvSpPr>
          <p:cNvPr id="26"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7" name="Rectangle 15"/>
          <p:cNvSpPr/>
          <p:nvPr/>
        </p:nvSpPr>
        <p:spPr>
          <a:xfrm>
            <a:off x="3004117" y="2462368"/>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30" name="Rectangle 16"/>
          <p:cNvSpPr/>
          <p:nvPr/>
        </p:nvSpPr>
        <p:spPr>
          <a:xfrm>
            <a:off x="5076523" y="2462368"/>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31" name="Rectangle 16"/>
          <p:cNvSpPr/>
          <p:nvPr/>
        </p:nvSpPr>
        <p:spPr>
          <a:xfrm>
            <a:off x="5076523" y="1788878"/>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37" name="Rectangle 16"/>
          <p:cNvSpPr/>
          <p:nvPr/>
        </p:nvSpPr>
        <p:spPr>
          <a:xfrm>
            <a:off x="5076523" y="2787061"/>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38" name="Rectangle 15"/>
          <p:cNvSpPr/>
          <p:nvPr/>
        </p:nvSpPr>
        <p:spPr>
          <a:xfrm>
            <a:off x="3284400" y="2787061"/>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39" name="Rectangle 16"/>
          <p:cNvSpPr/>
          <p:nvPr/>
        </p:nvSpPr>
        <p:spPr>
          <a:xfrm>
            <a:off x="5076523" y="211552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115522"/>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9" name="Rectangle 15"/>
          <p:cNvSpPr/>
          <p:nvPr/>
        </p:nvSpPr>
        <p:spPr>
          <a:xfrm>
            <a:off x="2660420" y="4730273"/>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50" name="Rectangle 15"/>
          <p:cNvSpPr/>
          <p:nvPr/>
        </p:nvSpPr>
        <p:spPr>
          <a:xfrm>
            <a:off x="3004117" y="5403763"/>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51" name="Rectangle 16"/>
          <p:cNvSpPr/>
          <p:nvPr/>
        </p:nvSpPr>
        <p:spPr>
          <a:xfrm>
            <a:off x="5076523" y="5403763"/>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52" name="Rectangle 16"/>
          <p:cNvSpPr/>
          <p:nvPr/>
        </p:nvSpPr>
        <p:spPr>
          <a:xfrm>
            <a:off x="5076523" y="4730273"/>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53" name="Rectangle 16"/>
          <p:cNvSpPr/>
          <p:nvPr/>
        </p:nvSpPr>
        <p:spPr>
          <a:xfrm>
            <a:off x="5076523" y="572845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4" name="Rectangle 15"/>
          <p:cNvSpPr/>
          <p:nvPr/>
        </p:nvSpPr>
        <p:spPr>
          <a:xfrm>
            <a:off x="3284400" y="5728456"/>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55" name="Rectangle 16"/>
          <p:cNvSpPr/>
          <p:nvPr/>
        </p:nvSpPr>
        <p:spPr>
          <a:xfrm>
            <a:off x="5076523" y="5056917"/>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56917"/>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6" name="Rectangle 40"/>
          <p:cNvSpPr/>
          <p:nvPr/>
        </p:nvSpPr>
        <p:spPr>
          <a:xfrm>
            <a:off x="5076523" y="6127097"/>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由</a:t>
            </a:r>
            <a:r>
              <a:rPr lang="en-US" altLang="zh-TW" i="1" dirty="0" smtClean="0">
                <a:latin typeface="+mn-ea"/>
              </a:rPr>
              <a:t>……</a:t>
            </a:r>
            <a:r>
              <a:rPr lang="zh-TW" altLang="en-US" i="1" dirty="0" smtClean="0">
                <a:latin typeface="+mn-ea"/>
              </a:rPr>
              <a:t>方面的原因引致</a:t>
            </a:r>
            <a:endParaRPr lang="en-US" i="1" dirty="0">
              <a:latin typeface="+mn-ea"/>
            </a:endParaRPr>
          </a:p>
        </p:txBody>
      </p:sp>
      <p:sp>
        <p:nvSpPr>
          <p:cNvPr id="47" name="Rectangle 41"/>
          <p:cNvSpPr/>
          <p:nvPr/>
        </p:nvSpPr>
        <p:spPr>
          <a:xfrm>
            <a:off x="2660420" y="6127097"/>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35"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2528330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23</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手繪多邊形 51"/>
          <p:cNvSpPr/>
          <p:nvPr/>
        </p:nvSpPr>
        <p:spPr>
          <a:xfrm>
            <a:off x="10084958" y="3234776"/>
            <a:ext cx="190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a:solidFill>
                  <a:schemeClr val="tx1"/>
                </a:solidFill>
                <a:latin typeface="+mj-ea"/>
              </a:rPr>
              <a:t>的原因有</a:t>
            </a:r>
            <a:r>
              <a:rPr lang="en-US" altLang="zh-TW" sz="1600" b="1" i="1" dirty="0">
                <a:solidFill>
                  <a:schemeClr val="tx1"/>
                </a:solidFill>
                <a:latin typeface="+mj-ea"/>
              </a:rPr>
              <a:t>……</a:t>
            </a:r>
          </a:p>
        </p:txBody>
      </p:sp>
      <p:sp>
        <p:nvSpPr>
          <p:cNvPr id="53" name="手繪多邊形 52"/>
          <p:cNvSpPr/>
          <p:nvPr/>
        </p:nvSpPr>
        <p:spPr>
          <a:xfrm flipH="1">
            <a:off x="634103" y="253895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1" name="手繪多邊形 60"/>
          <p:cNvSpPr/>
          <p:nvPr/>
        </p:nvSpPr>
        <p:spPr>
          <a:xfrm flipH="1">
            <a:off x="460940" y="4443512"/>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2" name="手繪多邊形 61"/>
          <p:cNvSpPr/>
          <p:nvPr/>
        </p:nvSpPr>
        <p:spPr>
          <a:xfrm flipH="1">
            <a:off x="1886744" y="2448263"/>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66" name="手繪多邊形 65"/>
          <p:cNvSpPr/>
          <p:nvPr/>
        </p:nvSpPr>
        <p:spPr>
          <a:xfrm>
            <a:off x="3490604" y="213545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2" name="手繪多邊形 81"/>
          <p:cNvSpPr/>
          <p:nvPr/>
        </p:nvSpPr>
        <p:spPr>
          <a:xfrm flipH="1">
            <a:off x="4733294" y="21506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3" name="手繪多邊形 82"/>
          <p:cNvSpPr/>
          <p:nvPr/>
        </p:nvSpPr>
        <p:spPr>
          <a:xfrm>
            <a:off x="6509144" y="212861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4" name="手繪多邊形 83"/>
          <p:cNvSpPr/>
          <p:nvPr/>
        </p:nvSpPr>
        <p:spPr>
          <a:xfrm>
            <a:off x="7764532" y="200695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5" name="手繪多邊形 84"/>
          <p:cNvSpPr/>
          <p:nvPr/>
        </p:nvSpPr>
        <p:spPr>
          <a:xfrm>
            <a:off x="8778918" y="2622918"/>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8" name="手繪多邊形 87"/>
          <p:cNvSpPr/>
          <p:nvPr/>
        </p:nvSpPr>
        <p:spPr>
          <a:xfrm flipH="1">
            <a:off x="1886744" y="3297039"/>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89" name="手繪多邊形 88"/>
          <p:cNvSpPr/>
          <p:nvPr/>
        </p:nvSpPr>
        <p:spPr>
          <a:xfrm>
            <a:off x="3490604" y="298423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0" name="手繪多邊形 89"/>
          <p:cNvSpPr/>
          <p:nvPr/>
        </p:nvSpPr>
        <p:spPr>
          <a:xfrm flipH="1">
            <a:off x="4733294" y="299941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1" name="手繪多邊形 90"/>
          <p:cNvSpPr/>
          <p:nvPr/>
        </p:nvSpPr>
        <p:spPr>
          <a:xfrm>
            <a:off x="6509144" y="29773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2" name="手繪多邊形 91"/>
          <p:cNvSpPr/>
          <p:nvPr/>
        </p:nvSpPr>
        <p:spPr>
          <a:xfrm>
            <a:off x="7764532" y="28557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93" name="手繪多邊形 92"/>
          <p:cNvSpPr/>
          <p:nvPr/>
        </p:nvSpPr>
        <p:spPr>
          <a:xfrm>
            <a:off x="8778918" y="347169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4" name="手繪多邊形 93"/>
          <p:cNvSpPr/>
          <p:nvPr/>
        </p:nvSpPr>
        <p:spPr>
          <a:xfrm flipH="1">
            <a:off x="1886744" y="4167096"/>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95" name="手繪多邊形 94"/>
          <p:cNvSpPr/>
          <p:nvPr/>
        </p:nvSpPr>
        <p:spPr>
          <a:xfrm>
            <a:off x="3490604" y="38542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6" name="手繪多邊形 95"/>
          <p:cNvSpPr/>
          <p:nvPr/>
        </p:nvSpPr>
        <p:spPr>
          <a:xfrm flipH="1">
            <a:off x="4733294" y="3869468"/>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7" name="手繪多邊形 96"/>
          <p:cNvSpPr/>
          <p:nvPr/>
        </p:nvSpPr>
        <p:spPr>
          <a:xfrm>
            <a:off x="6509144" y="384744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8" name="手繪多邊形 97"/>
          <p:cNvSpPr/>
          <p:nvPr/>
        </p:nvSpPr>
        <p:spPr>
          <a:xfrm>
            <a:off x="7764532" y="372579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9" name="手繪多邊形 98"/>
          <p:cNvSpPr/>
          <p:nvPr/>
        </p:nvSpPr>
        <p:spPr>
          <a:xfrm>
            <a:off x="8778918" y="43417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0" name="手繪多邊形 99"/>
          <p:cNvSpPr/>
          <p:nvPr/>
        </p:nvSpPr>
        <p:spPr>
          <a:xfrm flipH="1">
            <a:off x="1886744" y="4964448"/>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101" name="手繪多邊形 100"/>
          <p:cNvSpPr/>
          <p:nvPr/>
        </p:nvSpPr>
        <p:spPr>
          <a:xfrm>
            <a:off x="3490604" y="465164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2" name="手繪多邊形 101"/>
          <p:cNvSpPr/>
          <p:nvPr/>
        </p:nvSpPr>
        <p:spPr>
          <a:xfrm flipH="1">
            <a:off x="4733294" y="4666820"/>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3" name="手繪多邊形 102"/>
          <p:cNvSpPr/>
          <p:nvPr/>
        </p:nvSpPr>
        <p:spPr>
          <a:xfrm>
            <a:off x="6509144" y="464479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a:off x="7764532" y="45231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5" name="手繪多邊形 104"/>
          <p:cNvSpPr/>
          <p:nvPr/>
        </p:nvSpPr>
        <p:spPr>
          <a:xfrm>
            <a:off x="8778918" y="513910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grpSp>
        <p:nvGrpSpPr>
          <p:cNvPr id="108" name="群組 107"/>
          <p:cNvGrpSpPr/>
          <p:nvPr/>
        </p:nvGrpSpPr>
        <p:grpSpPr>
          <a:xfrm>
            <a:off x="10072515" y="4630640"/>
            <a:ext cx="1836000" cy="727876"/>
            <a:chOff x="7700297" y="6057635"/>
            <a:chExt cx="2723869" cy="660947"/>
          </a:xfrm>
        </p:grpSpPr>
        <p:sp>
          <p:nvSpPr>
            <p:cNvPr id="109" name="手繪多邊形 10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110" name="矩形 109"/>
            <p:cNvSpPr/>
            <p:nvPr/>
          </p:nvSpPr>
          <p:spPr>
            <a:xfrm>
              <a:off x="7700297" y="6183606"/>
              <a:ext cx="2723869" cy="531005"/>
            </a:xfrm>
            <a:prstGeom prst="rect">
              <a:avLst/>
            </a:prstGeom>
          </p:spPr>
          <p:txBody>
            <a:bodyPr wrap="square" anchor="ctr">
              <a:spAutoFit/>
            </a:bodyPr>
            <a:lstStyle/>
            <a:p>
              <a:pPr algn="ctr"/>
              <a:r>
                <a:rPr lang="zh-TW" altLang="en-US" sz="1600" b="1" i="1" dirty="0" smtClean="0">
                  <a:latin typeface="+mn-ea"/>
                </a:rPr>
                <a:t>所以／因此／以致／因而／就</a:t>
              </a:r>
              <a:r>
                <a:rPr lang="en-US" altLang="zh-TW" sz="1600" b="1" i="1" dirty="0">
                  <a:latin typeface="+mn-ea"/>
                </a:rPr>
                <a:t>……</a:t>
              </a:r>
            </a:p>
          </p:txBody>
        </p:sp>
      </p:grpSp>
      <p:grpSp>
        <p:nvGrpSpPr>
          <p:cNvPr id="68" name="群組 67"/>
          <p:cNvGrpSpPr/>
          <p:nvPr/>
        </p:nvGrpSpPr>
        <p:grpSpPr>
          <a:xfrm>
            <a:off x="8686515" y="5969872"/>
            <a:ext cx="2772000" cy="731359"/>
            <a:chOff x="7700297" y="6057635"/>
            <a:chExt cx="2723869" cy="660947"/>
          </a:xfrm>
        </p:grpSpPr>
        <p:sp>
          <p:nvSpPr>
            <p:cNvPr id="69" name="手繪多邊形 6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70" name="矩形 69"/>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71"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686099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500"/>
                                        <p:tgtEl>
                                          <p:spTgt spid="9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500"/>
                                        <p:tgtEl>
                                          <p:spTgt spid="9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fade">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08"/>
                                        </p:tgtEl>
                                        <p:attrNameLst>
                                          <p:attrName>style.visibility</p:attrName>
                                        </p:attrNameLst>
                                      </p:cBhvr>
                                      <p:to>
                                        <p:strVal val="visible"/>
                                      </p:to>
                                    </p:set>
                                    <p:animEffect transition="in" filter="fade">
                                      <p:cBhvr>
                                        <p:cTn id="82" dur="500"/>
                                        <p:tgtEl>
                                          <p:spTgt spid="10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4"/>
                                        </p:tgtEl>
                                        <p:attrNameLst>
                                          <p:attrName>style.visibility</p:attrName>
                                        </p:attrNameLst>
                                      </p:cBhvr>
                                      <p:to>
                                        <p:strVal val="visible"/>
                                      </p:to>
                                    </p:set>
                                    <p:animEffect transition="in" filter="fade">
                                      <p:cBhvr>
                                        <p:cTn id="92" dur="500"/>
                                        <p:tgtEl>
                                          <p:spTgt spid="94"/>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fade">
                                      <p:cBhvr>
                                        <p:cTn id="102" dur="500"/>
                                        <p:tgtEl>
                                          <p:spTgt spid="9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fade">
                                      <p:cBhvr>
                                        <p:cTn id="107" dur="500"/>
                                        <p:tgtEl>
                                          <p:spTgt spid="9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98"/>
                                        </p:tgtEl>
                                        <p:attrNameLst>
                                          <p:attrName>style.visibility</p:attrName>
                                        </p:attrNameLst>
                                      </p:cBhvr>
                                      <p:to>
                                        <p:strVal val="visible"/>
                                      </p:to>
                                    </p:set>
                                    <p:animEffect transition="in" filter="fade">
                                      <p:cBhvr>
                                        <p:cTn id="112" dur="500"/>
                                        <p:tgtEl>
                                          <p:spTgt spid="98"/>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99"/>
                                        </p:tgtEl>
                                        <p:attrNameLst>
                                          <p:attrName>style.visibility</p:attrName>
                                        </p:attrNameLst>
                                      </p:cBhvr>
                                      <p:to>
                                        <p:strVal val="visible"/>
                                      </p:to>
                                    </p:set>
                                    <p:animEffect transition="in" filter="fade">
                                      <p:cBhvr>
                                        <p:cTn id="117" dur="500"/>
                                        <p:tgtEl>
                                          <p:spTgt spid="9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08"/>
                                        </p:tgtEl>
                                        <p:attrNameLst>
                                          <p:attrName>style.visibility</p:attrName>
                                        </p:attrNameLst>
                                      </p:cBhvr>
                                      <p:to>
                                        <p:strVal val="visible"/>
                                      </p:to>
                                    </p:set>
                                    <p:animEffect transition="in" filter="fade">
                                      <p:cBhvr>
                                        <p:cTn id="122" dur="500"/>
                                        <p:tgtEl>
                                          <p:spTgt spid="10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500"/>
                                        <p:tgtEl>
                                          <p:spTgt spid="101"/>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03"/>
                                        </p:tgtEl>
                                        <p:attrNameLst>
                                          <p:attrName>style.visibility</p:attrName>
                                        </p:attrNameLst>
                                      </p:cBhvr>
                                      <p:to>
                                        <p:strVal val="visible"/>
                                      </p:to>
                                    </p:set>
                                    <p:animEffect transition="in" filter="fade">
                                      <p:cBhvr>
                                        <p:cTn id="142" dur="500"/>
                                        <p:tgtEl>
                                          <p:spTgt spid="10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104"/>
                                        </p:tgtEl>
                                        <p:attrNameLst>
                                          <p:attrName>style.visibility</p:attrName>
                                        </p:attrNameLst>
                                      </p:cBhvr>
                                      <p:to>
                                        <p:strVal val="visible"/>
                                      </p:to>
                                    </p:set>
                                    <p:animEffect transition="in" filter="fade">
                                      <p:cBhvr>
                                        <p:cTn id="147" dur="500"/>
                                        <p:tgtEl>
                                          <p:spTgt spid="104"/>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105"/>
                                        </p:tgtEl>
                                        <p:attrNameLst>
                                          <p:attrName>style.visibility</p:attrName>
                                        </p:attrNameLst>
                                      </p:cBhvr>
                                      <p:to>
                                        <p:strVal val="visible"/>
                                      </p:to>
                                    </p:set>
                                    <p:animEffect transition="in" filter="fade">
                                      <p:cBhvr>
                                        <p:cTn id="152" dur="500"/>
                                        <p:tgtEl>
                                          <p:spTgt spid="105"/>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108"/>
                                        </p:tgtEl>
                                        <p:attrNameLst>
                                          <p:attrName>style.visibility</p:attrName>
                                        </p:attrNameLst>
                                      </p:cBhvr>
                                      <p:to>
                                        <p:strVal val="visible"/>
                                      </p:to>
                                    </p:set>
                                    <p:animEffect transition="in" filter="fade">
                                      <p:cBhvr>
                                        <p:cTn id="157" dur="500"/>
                                        <p:tgtEl>
                                          <p:spTgt spid="108"/>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fade">
                                      <p:cBhvr>
                                        <p:cTn id="1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61" grpId="0" animBg="1"/>
      <p:bldP spid="62" grpId="0" animBg="1"/>
      <p:bldP spid="66" grpId="0" animBg="1"/>
      <p:bldP spid="82" grpId="0" animBg="1"/>
      <p:bldP spid="83" grpId="0" animBg="1"/>
      <p:bldP spid="84" grpId="0" animBg="1"/>
      <p:bldP spid="85"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ontent Placeholder 8"/>
          <p:cNvGraphicFramePr>
            <a:graphicFrameLocks/>
          </p:cNvGraphicFramePr>
          <p:nvPr>
            <p:extLst/>
          </p:nvPr>
        </p:nvGraphicFramePr>
        <p:xfrm>
          <a:off x="2690795" y="1486748"/>
          <a:ext cx="8229600" cy="4541520"/>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360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92442">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0915">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48747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48747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smtClean="0">
                <a:latin typeface="+mn-ea"/>
              </a:rPr>
              <a:t>的結果有</a:t>
            </a:r>
            <a:r>
              <a:rPr lang="en-US" altLang="zh-TW" i="1" dirty="0" smtClean="0">
                <a:latin typeface="+mn-ea"/>
              </a:rPr>
              <a:t>……</a:t>
            </a:r>
            <a:endParaRPr lang="en-US" i="1" dirty="0">
              <a:latin typeface="+mn-ea"/>
            </a:endParaRPr>
          </a:p>
        </p:txBody>
      </p:sp>
      <p:sp>
        <p:nvSpPr>
          <p:cNvPr id="165" name="Rectangle 12"/>
          <p:cNvSpPr/>
          <p:nvPr/>
        </p:nvSpPr>
        <p:spPr>
          <a:xfrm>
            <a:off x="5076523" y="191951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91951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2257508"/>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173" name="Rectangle 40"/>
          <p:cNvSpPr/>
          <p:nvPr/>
        </p:nvSpPr>
        <p:spPr>
          <a:xfrm>
            <a:off x="5076523" y="4463175"/>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63175"/>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10924"/>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24</a:t>
            </a:fld>
            <a:endParaRPr lang="en-US" dirty="0"/>
          </a:p>
        </p:txBody>
      </p:sp>
      <p:sp>
        <p:nvSpPr>
          <p:cNvPr id="31" name="Rectangle 16"/>
          <p:cNvSpPr/>
          <p:nvPr/>
        </p:nvSpPr>
        <p:spPr>
          <a:xfrm>
            <a:off x="5076523" y="2257508"/>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39" name="Rectangle 16"/>
          <p:cNvSpPr/>
          <p:nvPr/>
        </p:nvSpPr>
        <p:spPr>
          <a:xfrm>
            <a:off x="5076523" y="258415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584152"/>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49" name="Rectangle 15"/>
          <p:cNvSpPr/>
          <p:nvPr/>
        </p:nvSpPr>
        <p:spPr>
          <a:xfrm>
            <a:off x="2660420" y="4771392"/>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52" name="Rectangle 16"/>
          <p:cNvSpPr/>
          <p:nvPr/>
        </p:nvSpPr>
        <p:spPr>
          <a:xfrm>
            <a:off x="5076523" y="4771392"/>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55" name="Rectangle 16"/>
          <p:cNvSpPr/>
          <p:nvPr/>
        </p:nvSpPr>
        <p:spPr>
          <a:xfrm>
            <a:off x="5076523" y="509803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98036"/>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32"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26" name="Rectangle 40"/>
          <p:cNvSpPr/>
          <p:nvPr/>
        </p:nvSpPr>
        <p:spPr>
          <a:xfrm>
            <a:off x="5076523" y="5683730"/>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會引致</a:t>
            </a:r>
            <a:r>
              <a:rPr lang="en-US" altLang="zh-TW" i="1" dirty="0" smtClean="0">
                <a:latin typeface="+mn-ea"/>
              </a:rPr>
              <a:t>……</a:t>
            </a:r>
            <a:r>
              <a:rPr lang="zh-TW" altLang="en-US" i="1" dirty="0" smtClean="0">
                <a:latin typeface="+mn-ea"/>
              </a:rPr>
              <a:t>方面的結果</a:t>
            </a:r>
            <a:endParaRPr lang="en-US" i="1" dirty="0">
              <a:latin typeface="+mn-ea"/>
            </a:endParaRPr>
          </a:p>
        </p:txBody>
      </p:sp>
      <p:sp>
        <p:nvSpPr>
          <p:cNvPr id="27" name="Rectangle 41"/>
          <p:cNvSpPr/>
          <p:nvPr/>
        </p:nvSpPr>
        <p:spPr>
          <a:xfrm>
            <a:off x="2660420" y="5683730"/>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28"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87107443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25</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72"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70" name="手繪多邊形 69"/>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73" name="手繪多邊形 72"/>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4" name="手繪多邊形 73"/>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5" name="手繪多邊形 74"/>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6" name="手繪多邊形 75"/>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7" name="手繪多邊形 76"/>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8" name="手繪多邊形 77"/>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9" name="手繪多邊形 78"/>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0" name="手繪多邊形 79"/>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1" name="手繪多邊形 80"/>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2" name="手繪多邊形 81"/>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3" name="手繪多邊形 82"/>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4" name="手繪多邊形 83"/>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5" name="手繪多邊形 84"/>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86" name="手繪多邊形 85"/>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7" name="手繪多邊形 86"/>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8" name="手繪多邊形 87"/>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9" name="手繪多邊形 8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0" name="手繪多邊形 89"/>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1" name="手繪多邊形 90"/>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2" name="手繪多邊形 91"/>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3" name="手繪多邊形 92"/>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4" name="手繪多邊形 93"/>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5" name="手繪多邊形 9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6" name="手繪多邊形 9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7" name="手繪多邊形 9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8" name="手繪多邊形 9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9" name="手繪多邊形 9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00" name="手繪多邊形 9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1" name="手繪多邊形 100"/>
          <p:cNvSpPr/>
          <p:nvPr/>
        </p:nvSpPr>
        <p:spPr>
          <a:xfrm flipH="1">
            <a:off x="245168" y="3388061"/>
            <a:ext cx="172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smtClean="0">
                <a:solidFill>
                  <a:schemeClr val="tx1"/>
                </a:solidFill>
                <a:latin typeface="+mj-ea"/>
              </a:rPr>
              <a:t>的結果有</a:t>
            </a:r>
            <a:r>
              <a:rPr lang="en-US" altLang="zh-TW" sz="1600" b="1" i="1" dirty="0">
                <a:solidFill>
                  <a:schemeClr val="tx1"/>
                </a:solidFill>
                <a:latin typeface="+mj-ea"/>
              </a:rPr>
              <a:t>……</a:t>
            </a:r>
          </a:p>
        </p:txBody>
      </p:sp>
      <p:sp>
        <p:nvSpPr>
          <p:cNvPr id="102" name="手繪多邊形 101"/>
          <p:cNvSpPr/>
          <p:nvPr/>
        </p:nvSpPr>
        <p:spPr>
          <a:xfrm flipH="1">
            <a:off x="3735816" y="21646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3" name="手繪多邊形 102"/>
          <p:cNvSpPr/>
          <p:nvPr/>
        </p:nvSpPr>
        <p:spPr>
          <a:xfrm>
            <a:off x="552949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flipH="1">
            <a:off x="2433090" y="301290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5" name="手繪多邊形 104"/>
          <p:cNvSpPr/>
          <p:nvPr/>
        </p:nvSpPr>
        <p:spPr>
          <a:xfrm flipH="1">
            <a:off x="2433090" y="4696754"/>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6" name="手繪多邊形 105"/>
          <p:cNvSpPr/>
          <p:nvPr/>
        </p:nvSpPr>
        <p:spPr>
          <a:xfrm flipH="1">
            <a:off x="6772821" y="216223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7" name="手繪多邊形 106"/>
          <p:cNvSpPr/>
          <p:nvPr/>
        </p:nvSpPr>
        <p:spPr>
          <a:xfrm>
            <a:off x="855462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8" name="手繪多邊形 107"/>
          <p:cNvSpPr/>
          <p:nvPr/>
        </p:nvSpPr>
        <p:spPr>
          <a:xfrm>
            <a:off x="9809169" y="20432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9" name="手繪多邊形 108"/>
          <p:cNvSpPr/>
          <p:nvPr/>
        </p:nvSpPr>
        <p:spPr>
          <a:xfrm>
            <a:off x="10910391" y="26223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0" name="手繪多邊形 109"/>
          <p:cNvSpPr/>
          <p:nvPr/>
        </p:nvSpPr>
        <p:spPr>
          <a:xfrm flipH="1">
            <a:off x="3735816" y="30054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1" name="手繪多邊形 110"/>
          <p:cNvSpPr/>
          <p:nvPr/>
        </p:nvSpPr>
        <p:spPr>
          <a:xfrm>
            <a:off x="552949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2" name="手繪多邊形 111"/>
          <p:cNvSpPr/>
          <p:nvPr/>
        </p:nvSpPr>
        <p:spPr>
          <a:xfrm flipH="1">
            <a:off x="6772821" y="300307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3" name="手繪多邊形 112"/>
          <p:cNvSpPr/>
          <p:nvPr/>
        </p:nvSpPr>
        <p:spPr>
          <a:xfrm>
            <a:off x="855462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4" name="手繪多邊形 113"/>
          <p:cNvSpPr/>
          <p:nvPr/>
        </p:nvSpPr>
        <p:spPr>
          <a:xfrm>
            <a:off x="9809169" y="288407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5" name="手繪多邊形 114"/>
          <p:cNvSpPr/>
          <p:nvPr/>
        </p:nvSpPr>
        <p:spPr>
          <a:xfrm>
            <a:off x="10910391" y="34631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6" name="手繪多邊形 115"/>
          <p:cNvSpPr/>
          <p:nvPr/>
        </p:nvSpPr>
        <p:spPr>
          <a:xfrm flipH="1">
            <a:off x="3735816" y="383728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7" name="手繪多邊形 116"/>
          <p:cNvSpPr/>
          <p:nvPr/>
        </p:nvSpPr>
        <p:spPr>
          <a:xfrm>
            <a:off x="552949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8" name="手繪多邊形 117"/>
          <p:cNvSpPr/>
          <p:nvPr/>
        </p:nvSpPr>
        <p:spPr>
          <a:xfrm flipH="1">
            <a:off x="6772821" y="38349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9" name="手繪多邊形 118"/>
          <p:cNvSpPr/>
          <p:nvPr/>
        </p:nvSpPr>
        <p:spPr>
          <a:xfrm>
            <a:off x="855462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0" name="手繪多邊形 119"/>
          <p:cNvSpPr/>
          <p:nvPr/>
        </p:nvSpPr>
        <p:spPr>
          <a:xfrm>
            <a:off x="9809169" y="3715916"/>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1" name="手繪多邊形 120"/>
          <p:cNvSpPr/>
          <p:nvPr/>
        </p:nvSpPr>
        <p:spPr>
          <a:xfrm>
            <a:off x="10910391" y="429502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2" name="手繪多邊形 121"/>
          <p:cNvSpPr/>
          <p:nvPr/>
        </p:nvSpPr>
        <p:spPr>
          <a:xfrm flipH="1">
            <a:off x="3735816" y="464564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3" name="手繪多邊形 122"/>
          <p:cNvSpPr/>
          <p:nvPr/>
        </p:nvSpPr>
        <p:spPr>
          <a:xfrm>
            <a:off x="552949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4" name="手繪多邊形 123"/>
          <p:cNvSpPr/>
          <p:nvPr/>
        </p:nvSpPr>
        <p:spPr>
          <a:xfrm flipH="1">
            <a:off x="6772821" y="464327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5" name="手繪多邊形 124"/>
          <p:cNvSpPr/>
          <p:nvPr/>
        </p:nvSpPr>
        <p:spPr>
          <a:xfrm>
            <a:off x="855462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6" name="手繪多邊形 125"/>
          <p:cNvSpPr/>
          <p:nvPr/>
        </p:nvSpPr>
        <p:spPr>
          <a:xfrm>
            <a:off x="9809169" y="452428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7" name="手繪多邊形 126"/>
          <p:cNvSpPr/>
          <p:nvPr/>
        </p:nvSpPr>
        <p:spPr>
          <a:xfrm>
            <a:off x="10910391" y="51033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8" name="手繪多邊形 127"/>
          <p:cNvSpPr/>
          <p:nvPr/>
        </p:nvSpPr>
        <p:spPr>
          <a:xfrm flipH="1">
            <a:off x="4432933" y="6048362"/>
            <a:ext cx="2160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總括而言，</a:t>
            </a:r>
            <a:r>
              <a:rPr lang="en-US" altLang="zh-TW" sz="1600" b="1" i="1" dirty="0">
                <a:solidFill>
                  <a:schemeClr val="tx1"/>
                </a:solidFill>
                <a:latin typeface="+mj-ea"/>
              </a:rPr>
              <a:t>……</a:t>
            </a:r>
            <a:r>
              <a:rPr lang="zh-TW" altLang="en-US" sz="1600" b="1" i="1" dirty="0">
                <a:solidFill>
                  <a:schemeClr val="tx1"/>
                </a:solidFill>
                <a:latin typeface="+mj-ea"/>
              </a:rPr>
              <a:t>會引致</a:t>
            </a:r>
            <a:r>
              <a:rPr lang="en-US" altLang="zh-TW" sz="1600" b="1" i="1" dirty="0">
                <a:solidFill>
                  <a:schemeClr val="tx1"/>
                </a:solidFill>
                <a:latin typeface="+mj-ea"/>
              </a:rPr>
              <a:t>……</a:t>
            </a:r>
            <a:r>
              <a:rPr lang="zh-TW" altLang="en-US" sz="1600" b="1" i="1" dirty="0">
                <a:solidFill>
                  <a:schemeClr val="tx1"/>
                </a:solidFill>
                <a:latin typeface="+mj-ea"/>
              </a:rPr>
              <a:t>方面的結果</a:t>
            </a:r>
          </a:p>
        </p:txBody>
      </p:sp>
    </p:spTree>
    <p:extLst>
      <p:ext uri="{BB962C8B-B14F-4D97-AF65-F5344CB8AC3E}">
        <p14:creationId xmlns:p14="http://schemas.microsoft.com/office/powerpoint/2010/main" val="2779349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500"/>
                                        <p:tgtEl>
                                          <p:spTgt spid="10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fade">
                                      <p:cBhvr>
                                        <p:cTn id="57" dur="500"/>
                                        <p:tgtEl>
                                          <p:spTgt spid="1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500"/>
                                        <p:tgtEl>
                                          <p:spTgt spid="1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500"/>
                                        <p:tgtEl>
                                          <p:spTgt spid="10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16"/>
                                        </p:tgtEl>
                                        <p:attrNameLst>
                                          <p:attrName>style.visibility</p:attrName>
                                        </p:attrNameLst>
                                      </p:cBhvr>
                                      <p:to>
                                        <p:strVal val="visible"/>
                                      </p:to>
                                    </p:set>
                                    <p:animEffect transition="in" filter="fade">
                                      <p:cBhvr>
                                        <p:cTn id="82" dur="500"/>
                                        <p:tgtEl>
                                          <p:spTgt spid="11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fade">
                                      <p:cBhvr>
                                        <p:cTn id="87" dur="500"/>
                                        <p:tgtEl>
                                          <p:spTgt spid="11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fade">
                                      <p:cBhvr>
                                        <p:cTn id="92" dur="500"/>
                                        <p:tgtEl>
                                          <p:spTgt spid="11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9"/>
                                        </p:tgtEl>
                                        <p:attrNameLst>
                                          <p:attrName>style.visibility</p:attrName>
                                        </p:attrNameLst>
                                      </p:cBhvr>
                                      <p:to>
                                        <p:strVal val="visible"/>
                                      </p:to>
                                    </p:set>
                                    <p:animEffect transition="in" filter="fade">
                                      <p:cBhvr>
                                        <p:cTn id="97" dur="500"/>
                                        <p:tgtEl>
                                          <p:spTgt spid="11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21"/>
                                        </p:tgtEl>
                                        <p:attrNameLst>
                                          <p:attrName>style.visibility</p:attrName>
                                        </p:attrNameLst>
                                      </p:cBhvr>
                                      <p:to>
                                        <p:strVal val="visible"/>
                                      </p:to>
                                    </p:set>
                                    <p:animEffect transition="in" filter="fade">
                                      <p:cBhvr>
                                        <p:cTn id="107" dur="500"/>
                                        <p:tgtEl>
                                          <p:spTgt spid="12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22"/>
                                        </p:tgtEl>
                                        <p:attrNameLst>
                                          <p:attrName>style.visibility</p:attrName>
                                        </p:attrNameLst>
                                      </p:cBhvr>
                                      <p:to>
                                        <p:strVal val="visible"/>
                                      </p:to>
                                    </p:set>
                                    <p:animEffect transition="in" filter="fade">
                                      <p:cBhvr>
                                        <p:cTn id="112" dur="500"/>
                                        <p:tgtEl>
                                          <p:spTgt spid="12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23"/>
                                        </p:tgtEl>
                                        <p:attrNameLst>
                                          <p:attrName>style.visibility</p:attrName>
                                        </p:attrNameLst>
                                      </p:cBhvr>
                                      <p:to>
                                        <p:strVal val="visible"/>
                                      </p:to>
                                    </p:set>
                                    <p:animEffect transition="in" filter="fade">
                                      <p:cBhvr>
                                        <p:cTn id="117" dur="500"/>
                                        <p:tgtEl>
                                          <p:spTgt spid="123"/>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fade">
                                      <p:cBhvr>
                                        <p:cTn id="132" dur="500"/>
                                        <p:tgtEl>
                                          <p:spTgt spid="126"/>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27"/>
                                        </p:tgtEl>
                                        <p:attrNameLst>
                                          <p:attrName>style.visibility</p:attrName>
                                        </p:attrNameLst>
                                      </p:cBhvr>
                                      <p:to>
                                        <p:strVal val="visible"/>
                                      </p:to>
                                    </p:set>
                                    <p:animEffect transition="in" filter="fade">
                                      <p:cBhvr>
                                        <p:cTn id="137" dur="500"/>
                                        <p:tgtEl>
                                          <p:spTgt spid="127"/>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28"/>
                                        </p:tgtEl>
                                        <p:attrNameLst>
                                          <p:attrName>style.visibility</p:attrName>
                                        </p:attrNameLst>
                                      </p:cBhvr>
                                      <p:to>
                                        <p:strVal val="visible"/>
                                      </p:to>
                                    </p:set>
                                    <p:animEffect transition="in" filter="fade">
                                      <p:cBhvr>
                                        <p:cTn id="142"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6544984" y="4770683"/>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685714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2"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26"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7"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3"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4"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5"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27</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89386152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2" name="投影片編號版面配置區 1"/>
          <p:cNvSpPr>
            <a:spLocks noGrp="1"/>
          </p:cNvSpPr>
          <p:nvPr>
            <p:ph type="sldNum" sz="quarter" idx="12"/>
          </p:nvPr>
        </p:nvSpPr>
        <p:spPr/>
        <p:txBody>
          <a:bodyPr/>
          <a:lstStyle/>
          <a:p>
            <a:fld id="{87D7E3E0-16BD-4228-BA84-50B6A6D4FBA8}" type="slidenum">
              <a:rPr lang="en-US" smtClean="0"/>
              <a:t>28</a:t>
            </a:fld>
            <a:endParaRPr lang="en-US" dirty="0"/>
          </a:p>
        </p:txBody>
      </p:sp>
      <p:sp>
        <p:nvSpPr>
          <p:cNvPr id="40" name="Freeform 19"/>
          <p:cNvSpPr/>
          <p:nvPr/>
        </p:nvSpPr>
        <p:spPr>
          <a:xfrm>
            <a:off x="310610" y="1675724"/>
            <a:ext cx="2628000" cy="136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422400">
              <a:lnSpc>
                <a:spcPct val="90000"/>
              </a:lnSpc>
              <a:spcBef>
                <a:spcPct val="0"/>
              </a:spcBef>
              <a:spcAft>
                <a:spcPct val="35000"/>
              </a:spcAft>
            </a:pPr>
            <a:r>
              <a:rPr lang="zh-TW" altLang="en-US" b="1" kern="1200" smtClean="0"/>
              <a:t>主題：</a:t>
            </a:r>
            <a:r>
              <a:rPr lang="zh-TW" altLang="en-US" b="1" i="1" dirty="0">
                <a:latin typeface="+mn-ea"/>
              </a:rPr>
              <a:t>要解釋甚麼？為</a:t>
            </a:r>
            <a:r>
              <a:rPr lang="zh-TW" altLang="en-US" b="1" i="1" dirty="0" smtClean="0">
                <a:latin typeface="+mn-ea"/>
              </a:rPr>
              <a:t>甚麼</a:t>
            </a:r>
            <a:r>
              <a:rPr lang="en-US" altLang="zh-TW" b="1" i="1" dirty="0" smtClean="0">
                <a:latin typeface="+mn-ea"/>
              </a:rPr>
              <a:t>……</a:t>
            </a:r>
            <a:r>
              <a:rPr lang="zh-TW" altLang="en-US" b="1" i="1" dirty="0" smtClean="0">
                <a:latin typeface="+mn-ea"/>
              </a:rPr>
              <a:t>會</a:t>
            </a:r>
            <a:r>
              <a:rPr lang="zh-TW" altLang="en-US" b="1" i="1" dirty="0">
                <a:latin typeface="+mn-ea"/>
              </a:rPr>
              <a:t>發生？是甚麼引致</a:t>
            </a:r>
            <a:r>
              <a:rPr lang="en-US" altLang="zh-TW" b="1" i="1" dirty="0">
                <a:latin typeface="+mn-ea"/>
              </a:rPr>
              <a:t>……</a:t>
            </a:r>
            <a:r>
              <a:rPr lang="zh-TW" altLang="en-US" b="1" i="1" dirty="0">
                <a:latin typeface="+mn-ea"/>
              </a:rPr>
              <a:t>？要說出甚麼的成因</a:t>
            </a:r>
            <a:r>
              <a:rPr lang="zh-TW" altLang="en-US" b="1" i="1" dirty="0" smtClean="0">
                <a:latin typeface="+mn-ea"/>
              </a:rPr>
              <a:t>？</a:t>
            </a:r>
            <a:endParaRPr lang="zh-TW" altLang="en-US" b="1" i="1" dirty="0">
              <a:latin typeface="+mn-ea"/>
            </a:endParaRPr>
          </a:p>
        </p:txBody>
      </p:sp>
      <p:sp>
        <p:nvSpPr>
          <p:cNvPr id="41" name="Freeform 19"/>
          <p:cNvSpPr/>
          <p:nvPr/>
        </p:nvSpPr>
        <p:spPr>
          <a:xfrm>
            <a:off x="3538847" y="1675723"/>
            <a:ext cx="4608000" cy="1440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defRPr/>
            </a:pPr>
            <a:r>
              <a:rPr lang="zh-TW" altLang="en-US" b="1" kern="1200" dirty="0" smtClean="0"/>
              <a:t>已有知識：</a:t>
            </a:r>
            <a:r>
              <a:rPr lang="zh-TW" altLang="en-US" b="1" i="1" dirty="0">
                <a:latin typeface="+mn-ea"/>
              </a:rPr>
              <a:t>我對這個主題有甚麼了解</a:t>
            </a:r>
            <a:r>
              <a:rPr lang="zh-TW" altLang="en-US" b="1" i="1" dirty="0" smtClean="0">
                <a:latin typeface="+mn-ea"/>
              </a:rPr>
              <a:t>？我</a:t>
            </a:r>
            <a:r>
              <a:rPr lang="zh-TW" altLang="en-US" b="1" i="1" dirty="0">
                <a:latin typeface="+mn-ea"/>
              </a:rPr>
              <a:t>對這個主題有甚麼感覺</a:t>
            </a:r>
            <a:r>
              <a:rPr lang="zh-TW" altLang="en-US" b="1" i="1" dirty="0" smtClean="0">
                <a:latin typeface="+mn-ea"/>
              </a:rPr>
              <a:t>？有</a:t>
            </a:r>
            <a:r>
              <a:rPr lang="zh-TW" altLang="en-US" b="1" i="1" dirty="0">
                <a:latin typeface="+mn-ea"/>
              </a:rPr>
              <a:t>甚麼關於這個話題的事情，曾發生在我身上</a:t>
            </a:r>
            <a:r>
              <a:rPr lang="zh-TW" altLang="en-US" b="1" i="1" dirty="0" smtClean="0">
                <a:latin typeface="+mn-ea"/>
              </a:rPr>
              <a:t>？我</a:t>
            </a:r>
            <a:r>
              <a:rPr lang="zh-TW" altLang="en-US" b="1" i="1" dirty="0">
                <a:latin typeface="+mn-ea"/>
              </a:rPr>
              <a:t>的</a:t>
            </a:r>
            <a:r>
              <a:rPr lang="zh-TW" altLang="en-US" b="1" i="1" dirty="0" smtClean="0">
                <a:latin typeface="+mn-ea"/>
              </a:rPr>
              <a:t>同學／老師</a:t>
            </a:r>
            <a:r>
              <a:rPr lang="zh-TW" altLang="en-US" b="1" i="1" dirty="0">
                <a:latin typeface="+mn-ea"/>
              </a:rPr>
              <a:t>對這個主題有甚麼了解</a:t>
            </a:r>
            <a:r>
              <a:rPr lang="zh-TW" altLang="en-US" b="1" i="1" dirty="0" smtClean="0">
                <a:latin typeface="+mn-ea"/>
              </a:rPr>
              <a:t>？關於</a:t>
            </a:r>
            <a:r>
              <a:rPr lang="zh-TW" altLang="en-US" b="1" i="1" dirty="0">
                <a:latin typeface="+mn-ea"/>
              </a:rPr>
              <a:t>這個話題我想讓我的</a:t>
            </a:r>
            <a:r>
              <a:rPr lang="zh-TW" altLang="en-US" b="1" i="1" dirty="0" smtClean="0">
                <a:latin typeface="+mn-ea"/>
              </a:rPr>
              <a:t>同學／老師知道甚麼？</a:t>
            </a:r>
            <a:endParaRPr lang="en-US" b="1" kern="1200" dirty="0"/>
          </a:p>
        </p:txBody>
      </p:sp>
      <p:sp>
        <p:nvSpPr>
          <p:cNvPr id="42" name="Freeform 19"/>
          <p:cNvSpPr/>
          <p:nvPr/>
        </p:nvSpPr>
        <p:spPr>
          <a:xfrm>
            <a:off x="8747084" y="1675724"/>
            <a:ext cx="2628000" cy="82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422400">
              <a:lnSpc>
                <a:spcPct val="90000"/>
              </a:lnSpc>
              <a:spcBef>
                <a:spcPct val="0"/>
              </a:spcBef>
              <a:spcAft>
                <a:spcPct val="35000"/>
              </a:spcAft>
            </a:pPr>
            <a:r>
              <a:rPr lang="zh-TW" altLang="en-US" b="1" dirty="0"/>
              <a:t>歸納：</a:t>
            </a:r>
            <a:r>
              <a:rPr lang="zh-TW" altLang="en-US" b="1" i="1" dirty="0"/>
              <a:t>我應如何歸納我的內容？哪些內容是關於同一方面？</a:t>
            </a:r>
          </a:p>
        </p:txBody>
      </p:sp>
      <p:cxnSp>
        <p:nvCxnSpPr>
          <p:cNvPr id="4" name="直線單箭頭接點 3"/>
          <p:cNvCxnSpPr>
            <a:stCxn id="56" idx="2"/>
            <a:endCxn id="78" idx="0"/>
          </p:cNvCxnSpPr>
          <p:nvPr/>
        </p:nvCxnSpPr>
        <p:spPr>
          <a:xfrm>
            <a:off x="1602678" y="4780162"/>
            <a:ext cx="1665140" cy="113378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a:stCxn id="32" idx="2"/>
            <a:endCxn id="65" idx="0"/>
          </p:cNvCxnSpPr>
          <p:nvPr/>
        </p:nvCxnSpPr>
        <p:spPr>
          <a:xfrm flipH="1">
            <a:off x="6131763" y="4631246"/>
            <a:ext cx="1612032" cy="1282093"/>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53" idx="2"/>
            <a:endCxn id="74" idx="0"/>
          </p:cNvCxnSpPr>
          <p:nvPr/>
        </p:nvCxnSpPr>
        <p:spPr>
          <a:xfrm flipH="1">
            <a:off x="9211737" y="4680270"/>
            <a:ext cx="1420461" cy="123015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8" name="圓角矩形 37"/>
          <p:cNvSpPr/>
          <p:nvPr/>
        </p:nvSpPr>
        <p:spPr>
          <a:xfrm>
            <a:off x="4825464" y="3398874"/>
            <a:ext cx="2261226" cy="576000"/>
          </a:xfrm>
          <a:prstGeom prst="roundRect">
            <a:avLst/>
          </a:prstGeom>
          <a:solidFill>
            <a:schemeClr val="accent1">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矩形 44"/>
          <p:cNvSpPr/>
          <p:nvPr/>
        </p:nvSpPr>
        <p:spPr>
          <a:xfrm>
            <a:off x="5043006" y="3398874"/>
            <a:ext cx="1826141" cy="584775"/>
          </a:xfrm>
          <a:prstGeom prst="rect">
            <a:avLst/>
          </a:prstGeom>
        </p:spPr>
        <p:txBody>
          <a:bodyPr wrap="none">
            <a:spAutoFit/>
          </a:bodyPr>
          <a:lstStyle/>
          <a:p>
            <a:pPr lvl="0" algn="ctr"/>
            <a:r>
              <a:rPr lang="zh-TW" altLang="en-US" sz="3200" b="1" dirty="0">
                <a:solidFill>
                  <a:prstClr val="black"/>
                </a:solidFill>
                <a:latin typeface="微軟正黑體"/>
              </a:rPr>
              <a:t>朋友失約</a:t>
            </a:r>
          </a:p>
        </p:txBody>
      </p:sp>
      <p:sp>
        <p:nvSpPr>
          <p:cNvPr id="56" name="圓角矩形 55"/>
          <p:cNvSpPr/>
          <p:nvPr/>
        </p:nvSpPr>
        <p:spPr>
          <a:xfrm>
            <a:off x="594678" y="4420162"/>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t>生病</a:t>
            </a:r>
          </a:p>
        </p:txBody>
      </p:sp>
      <p:sp>
        <p:nvSpPr>
          <p:cNvPr id="65" name="矩形 64"/>
          <p:cNvSpPr/>
          <p:nvPr/>
        </p:nvSpPr>
        <p:spPr>
          <a:xfrm>
            <a:off x="5321284" y="5913339"/>
            <a:ext cx="1620957" cy="523220"/>
          </a:xfrm>
          <a:prstGeom prst="rect">
            <a:avLst/>
          </a:prstGeom>
          <a:ln w="38100">
            <a:solidFill>
              <a:schemeClr val="accent1"/>
            </a:solidFill>
          </a:ln>
        </p:spPr>
        <p:txBody>
          <a:bodyPr wrap="none">
            <a:spAutoFit/>
          </a:bodyPr>
          <a:lstStyle/>
          <a:p>
            <a:pPr algn="ctr"/>
            <a:r>
              <a:rPr lang="zh-TW" altLang="en-US" sz="2800" b="1" dirty="0" smtClean="0">
                <a:latin typeface="+mn-ea"/>
              </a:rPr>
              <a:t>家庭因素</a:t>
            </a:r>
            <a:endParaRPr lang="zh-TW" altLang="en-US" sz="2800" b="1" dirty="0">
              <a:latin typeface="+mn-ea"/>
            </a:endParaRPr>
          </a:p>
        </p:txBody>
      </p:sp>
      <p:sp>
        <p:nvSpPr>
          <p:cNvPr id="74" name="矩形 73"/>
          <p:cNvSpPr/>
          <p:nvPr/>
        </p:nvSpPr>
        <p:spPr>
          <a:xfrm>
            <a:off x="8401737" y="5910422"/>
            <a:ext cx="1620000" cy="522000"/>
          </a:xfrm>
          <a:prstGeom prst="rect">
            <a:avLst/>
          </a:prstGeom>
          <a:ln w="38100">
            <a:solidFill>
              <a:schemeClr val="accent1"/>
            </a:solidFill>
          </a:ln>
        </p:spPr>
        <p:txBody>
          <a:bodyPr wrap="square">
            <a:spAutoFit/>
          </a:bodyPr>
          <a:lstStyle/>
          <a:p>
            <a:pPr algn="ctr"/>
            <a:r>
              <a:rPr lang="zh-TW" altLang="en-US" sz="2800" b="1" dirty="0" smtClean="0">
                <a:latin typeface="+mn-ea"/>
              </a:rPr>
              <a:t>環境因素</a:t>
            </a:r>
            <a:endParaRPr lang="zh-TW" altLang="en-US" sz="2800" b="1" dirty="0">
              <a:latin typeface="+mn-ea"/>
            </a:endParaRPr>
          </a:p>
        </p:txBody>
      </p:sp>
      <p:sp>
        <p:nvSpPr>
          <p:cNvPr id="78" name="矩形 77"/>
          <p:cNvSpPr/>
          <p:nvPr/>
        </p:nvSpPr>
        <p:spPr>
          <a:xfrm>
            <a:off x="2457818" y="5913949"/>
            <a:ext cx="1620000" cy="522000"/>
          </a:xfrm>
          <a:prstGeom prst="rect">
            <a:avLst/>
          </a:prstGeom>
          <a:ln w="38100">
            <a:solidFill>
              <a:schemeClr val="accent1"/>
            </a:solidFill>
          </a:ln>
        </p:spPr>
        <p:txBody>
          <a:bodyPr wrap="square">
            <a:spAutoFit/>
          </a:bodyPr>
          <a:lstStyle/>
          <a:p>
            <a:pPr algn="ctr"/>
            <a:r>
              <a:rPr lang="zh-TW" altLang="en-US" sz="2800" b="1" dirty="0" smtClean="0">
                <a:latin typeface="+mn-ea"/>
              </a:rPr>
              <a:t>個人因</a:t>
            </a:r>
            <a:r>
              <a:rPr lang="zh-TW" altLang="en-US" sz="2800" b="1" dirty="0">
                <a:latin typeface="+mn-ea"/>
              </a:rPr>
              <a:t>素</a:t>
            </a:r>
          </a:p>
        </p:txBody>
      </p:sp>
      <p:cxnSp>
        <p:nvCxnSpPr>
          <p:cNvPr id="83" name="直線單箭頭接點 82"/>
          <p:cNvCxnSpPr/>
          <p:nvPr/>
        </p:nvCxnSpPr>
        <p:spPr>
          <a:xfrm>
            <a:off x="4522912" y="4600162"/>
            <a:ext cx="1767475" cy="131026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2" name="圓角矩形 31"/>
          <p:cNvSpPr/>
          <p:nvPr/>
        </p:nvSpPr>
        <p:spPr>
          <a:xfrm>
            <a:off x="6483795" y="4271246"/>
            <a:ext cx="2520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t>與家庭</a:t>
            </a:r>
            <a:r>
              <a:rPr lang="zh-TW" altLang="en-US" sz="2000" b="1" dirty="0" smtClean="0"/>
              <a:t>聚餐日期</a:t>
            </a:r>
            <a:r>
              <a:rPr lang="zh-TW" altLang="en-US" sz="2000" b="1" dirty="0"/>
              <a:t>相撞</a:t>
            </a:r>
          </a:p>
        </p:txBody>
      </p:sp>
      <p:sp>
        <p:nvSpPr>
          <p:cNvPr id="34" name="圓角矩形 33"/>
          <p:cNvSpPr/>
          <p:nvPr/>
        </p:nvSpPr>
        <p:spPr>
          <a:xfrm>
            <a:off x="3435036" y="4299471"/>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t>父母不批准外出</a:t>
            </a:r>
          </a:p>
        </p:txBody>
      </p:sp>
      <p:sp>
        <p:nvSpPr>
          <p:cNvPr id="53" name="圓角矩形 52"/>
          <p:cNvSpPr/>
          <p:nvPr/>
        </p:nvSpPr>
        <p:spPr>
          <a:xfrm>
            <a:off x="9624198" y="4320270"/>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t>天氣惡劣</a:t>
            </a:r>
          </a:p>
        </p:txBody>
      </p:sp>
      <p:sp>
        <p:nvSpPr>
          <p:cNvPr id="3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40748"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1. </a:t>
            </a:r>
            <a:r>
              <a:rPr lang="zh-TW" altLang="en-US" sz="2800" b="1" dirty="0" smtClean="0">
                <a:solidFill>
                  <a:schemeClr val="tx1"/>
                </a:solidFill>
                <a:latin typeface="Microsoft JhengHei" panose="020B0604030504040204" pitchFamily="34" charset="-120"/>
                <a:ea typeface="Microsoft JhengHei" panose="020B0604030504040204" pitchFamily="34" charset="-120"/>
              </a:rPr>
              <a:t>自我提問</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46"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879523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childTnLst>
                                </p:cTn>
                              </p:par>
                              <p:par>
                                <p:cTn id="45" presetID="10" presetClass="entr" presetSubtype="0"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500"/>
                                        <p:tgtEl>
                                          <p:spTgt spid="4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8"/>
                                        </p:tgtEl>
                                        <p:attrNameLst>
                                          <p:attrName>style.visibility</p:attrName>
                                        </p:attrNameLst>
                                      </p:cBhvr>
                                      <p:to>
                                        <p:strVal val="visible"/>
                                      </p:to>
                                    </p:set>
                                    <p:animEffect transition="in" filter="fade">
                                      <p:cBhvr>
                                        <p:cTn id="59" dur="500"/>
                                        <p:tgtEl>
                                          <p:spTgt spid="78"/>
                                        </p:tgtEl>
                                      </p:cBhvr>
                                    </p:animEffect>
                                  </p:childTnLst>
                                </p:cTn>
                              </p:par>
                              <p:par>
                                <p:cTn id="60" presetID="10" presetClass="entr" presetSubtype="0" fill="hold"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38" grpId="0" animBg="1"/>
      <p:bldP spid="45" grpId="0"/>
      <p:bldP spid="56" grpId="0" animBg="1"/>
      <p:bldP spid="65" grpId="0" animBg="1"/>
      <p:bldP spid="74" grpId="0" animBg="1"/>
      <p:bldP spid="78" grpId="0" animBg="1"/>
      <p:bldP spid="32" grpId="0" animBg="1"/>
      <p:bldP spid="34" grpId="0" animBg="1"/>
      <p:bldP spid="5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29</a:t>
            </a:fld>
            <a:endParaRPr lang="en-US"/>
          </a:p>
        </p:txBody>
      </p:sp>
      <p:graphicFrame>
        <p:nvGraphicFramePr>
          <p:cNvPr id="22" name="資料庫圖表 21"/>
          <p:cNvGraphicFramePr/>
          <p:nvPr>
            <p:extLst>
              <p:ext uri="{D42A27DB-BD31-4B8C-83A1-F6EECF244321}">
                <p14:modId xmlns:p14="http://schemas.microsoft.com/office/powerpoint/2010/main" val="857702183"/>
              </p:ext>
            </p:extLst>
          </p:nvPr>
        </p:nvGraphicFramePr>
        <p:xfrm>
          <a:off x="1389413" y="2160727"/>
          <a:ext cx="9400507" cy="4335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7"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396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2.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9" name="Freeform 19"/>
          <p:cNvSpPr/>
          <p:nvPr/>
        </p:nvSpPr>
        <p:spPr>
          <a:xfrm>
            <a:off x="7955181" y="2675490"/>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標記</a:t>
            </a:r>
            <a:r>
              <a:rPr lang="en-US" altLang="zh-TW" sz="2000" b="1" dirty="0" smtClean="0"/>
              <a:t/>
            </a:r>
            <a:br>
              <a:rPr lang="en-US" altLang="zh-TW" sz="2000" b="1" dirty="0" smtClean="0"/>
            </a:br>
            <a:r>
              <a:rPr lang="zh-TW" altLang="en-US" sz="2000" b="1" dirty="0" smtClean="0"/>
              <a:t>最終結果</a:t>
            </a:r>
            <a:endParaRPr lang="zh-TW" altLang="en-US" sz="2000" b="1" dirty="0"/>
          </a:p>
        </p:txBody>
      </p:sp>
      <p:sp>
        <p:nvSpPr>
          <p:cNvPr id="10" name="Freeform 19"/>
          <p:cNvSpPr/>
          <p:nvPr/>
        </p:nvSpPr>
        <p:spPr>
          <a:xfrm>
            <a:off x="3296568" y="1338810"/>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將內容填寫於組織圖</a:t>
            </a:r>
            <a:endParaRPr lang="zh-TW" altLang="en-US" sz="2000" b="1" dirty="0"/>
          </a:p>
        </p:txBody>
      </p:sp>
    </p:spTree>
    <p:extLst>
      <p:ext uri="{BB962C8B-B14F-4D97-AF65-F5344CB8AC3E}">
        <p14:creationId xmlns:p14="http://schemas.microsoft.com/office/powerpoint/2010/main" val="13053368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graphicFrame>
        <p:nvGraphicFramePr>
          <p:cNvPr id="5" name="Content Placeholder 8"/>
          <p:cNvGraphicFramePr>
            <a:graphicFrameLocks/>
          </p:cNvGraphicFramePr>
          <p:nvPr>
            <p:extLst>
              <p:ext uri="{D42A27DB-BD31-4B8C-83A1-F6EECF244321}">
                <p14:modId xmlns:p14="http://schemas.microsoft.com/office/powerpoint/2010/main" val="3049076225"/>
              </p:ext>
            </p:extLst>
          </p:nvPr>
        </p:nvGraphicFramePr>
        <p:xfrm>
          <a:off x="1454727" y="1598121"/>
          <a:ext cx="9485222" cy="4741344"/>
        </p:xfrm>
        <a:graphic>
          <a:graphicData uri="http://schemas.openxmlformats.org/drawingml/2006/table">
            <a:tbl>
              <a:tblPr firstRow="1" bandRow="1">
                <a:tableStyleId>{5C22544A-7EE6-4342-B048-85BDC9FD1C3A}</a:tableStyleId>
              </a:tblPr>
              <a:tblGrid>
                <a:gridCol w="9485222">
                  <a:extLst>
                    <a:ext uri="{9D8B030D-6E8A-4147-A177-3AD203B41FA5}">
                      <a16:colId xmlns:a16="http://schemas.microsoft.com/office/drawing/2014/main" val="20000"/>
                    </a:ext>
                  </a:extLst>
                </a:gridCol>
              </a:tblGrid>
              <a:tr h="4741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我會解釋朋友失約的不同原因。</a:t>
                      </a:r>
                      <a:endParaRPr lang="en-US" sz="2000" b="0" i="1" dirty="0">
                        <a:solidFill>
                          <a:schemeClr val="tx1"/>
                        </a:solidFill>
                        <a:latin typeface="+mn-ea"/>
                        <a:ea typeface="+mn-ea"/>
                      </a:endParaRPr>
                    </a:p>
                    <a:p>
                      <a:pPr marL="0" indent="0">
                        <a:buNone/>
                      </a:pPr>
                      <a:endParaRPr lang="en-US" altLang="zh-TW" sz="2000" b="1" dirty="0" smtClean="0">
                        <a:solidFill>
                          <a:schemeClr val="tx1"/>
                        </a:solidFill>
                        <a:latin typeface="+mn-ea"/>
                        <a:ea typeface="+mn-ea"/>
                      </a:endParaRPr>
                    </a:p>
                    <a:p>
                      <a:pPr marL="0" indent="0">
                        <a:buNone/>
                      </a:pPr>
                      <a:r>
                        <a:rPr lang="zh-TW" altLang="en-US" sz="2000" b="0" i="1" kern="1200" dirty="0" smtClean="0">
                          <a:solidFill>
                            <a:schemeClr val="dk1"/>
                          </a:solidFill>
                          <a:effectLst/>
                          <a:latin typeface="+mn-ea"/>
                          <a:ea typeface="+mn-ea"/>
                          <a:cs typeface="+mn-cs"/>
                        </a:rPr>
                        <a:t>第一，在個人因素方面，朋友可能因為忘記了聚會，因此失約。另外朋友可能因為生病，例如感冒或肚瀉，所以要留在家中休息，未能出席聚會。</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第二，在家庭因素方面，可能因為朋友年紀仍較小，所以父母擔心他們的安全，例如怕他們會迷路或遇到意外受傷，以致不批准他們外出。另外亦有可能由於聚會與朋友的家庭聚餐日期相撞，而當然朋友的父母都會期望他們可以相聚，所以朋友可能會出席家庭聚餐，因此失約。</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最後，在環境因素方面，可能由於聚會當日天氣惡劣，例如有八號風球或黑雨，所以要留在安全地方，以致不能外出，因此失約。</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總括而言，</a:t>
                      </a:r>
                      <a:r>
                        <a:rPr lang="zh-TW" altLang="en-US" sz="2000" b="0" i="1" kern="1200" dirty="0" smtClean="0">
                          <a:solidFill>
                            <a:schemeClr val="tx1"/>
                          </a:solidFill>
                          <a:effectLst/>
                          <a:latin typeface="+mn-ea"/>
                          <a:ea typeface="+mn-ea"/>
                          <a:cs typeface="+mn-cs"/>
                        </a:rPr>
                        <a:t>朋友失約可能</a:t>
                      </a:r>
                      <a:r>
                        <a:rPr lang="zh-TW" altLang="en-US" sz="2000" b="0" i="1" kern="1200" dirty="0" smtClean="0">
                          <a:solidFill>
                            <a:schemeClr val="dk1"/>
                          </a:solidFill>
                          <a:effectLst/>
                          <a:latin typeface="+mn-ea"/>
                          <a:ea typeface="+mn-ea"/>
                          <a:cs typeface="+mn-cs"/>
                        </a:rPr>
                        <a:t>由個人、家庭及環境方面的原因引致。</a:t>
                      </a:r>
                      <a:endParaRPr lang="en-US" altLang="zh-TW" sz="2000" b="0" i="1" kern="1200" dirty="0" smtClean="0">
                        <a:solidFill>
                          <a:schemeClr val="dk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a:t>
            </a:fld>
            <a:endParaRPr lang="en-US" dirty="0"/>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說話內容例子</a:t>
            </a:r>
            <a:endParaRPr lang="en-ID" sz="2800" dirty="0">
              <a:solidFill>
                <a:schemeClr val="tx1"/>
              </a:solidFill>
              <a:latin typeface="+mj-ea"/>
              <a:ea typeface="+mj-ea"/>
            </a:endParaRPr>
          </a:p>
        </p:txBody>
      </p:sp>
    </p:spTree>
    <p:extLst>
      <p:ext uri="{BB962C8B-B14F-4D97-AF65-F5344CB8AC3E}">
        <p14:creationId xmlns:p14="http://schemas.microsoft.com/office/powerpoint/2010/main" val="3570579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30</a:t>
            </a:fld>
            <a:endParaRPr lang="en-US"/>
          </a:p>
        </p:txBody>
      </p:sp>
      <p:graphicFrame>
        <p:nvGraphicFramePr>
          <p:cNvPr id="22" name="資料庫圖表 21"/>
          <p:cNvGraphicFramePr/>
          <p:nvPr>
            <p:extLst>
              <p:ext uri="{D42A27DB-BD31-4B8C-83A1-F6EECF244321}">
                <p14:modId xmlns:p14="http://schemas.microsoft.com/office/powerpoint/2010/main" val="3094835901"/>
              </p:ext>
            </p:extLst>
          </p:nvPr>
        </p:nvGraphicFramePr>
        <p:xfrm>
          <a:off x="1389413" y="2160727"/>
          <a:ext cx="9400507" cy="4335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5" name="Freeform 19"/>
          <p:cNvSpPr/>
          <p:nvPr/>
        </p:nvSpPr>
        <p:spPr>
          <a:xfrm>
            <a:off x="2282774" y="1460994"/>
            <a:ext cx="2304000" cy="936000"/>
          </a:xfrm>
          <a:prstGeom prst="cloudCallout">
            <a:avLst/>
          </a:prstGeom>
          <a:solidFill>
            <a:srgbClr val="1D92CD"/>
          </a:solidFill>
          <a:ln w="76200">
            <a:solidFill>
              <a:srgbClr val="7030A0"/>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a:t>思考並加入更多內容</a:t>
            </a:r>
          </a:p>
        </p:txBody>
      </p:sp>
      <p:sp>
        <p:nvSpPr>
          <p:cNvPr id="10"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396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2.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 name="圓角矩形 1"/>
          <p:cNvSpPr/>
          <p:nvPr/>
        </p:nvSpPr>
        <p:spPr>
          <a:xfrm>
            <a:off x="5301034" y="2148852"/>
            <a:ext cx="1574779" cy="819979"/>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7500501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31</a:t>
            </a:fld>
            <a:endParaRPr lang="en-US"/>
          </a:p>
        </p:txBody>
      </p:sp>
      <p:graphicFrame>
        <p:nvGraphicFramePr>
          <p:cNvPr id="22" name="資料庫圖表 21"/>
          <p:cNvGraphicFramePr/>
          <p:nvPr>
            <p:extLst>
              <p:ext uri="{D42A27DB-BD31-4B8C-83A1-F6EECF244321}">
                <p14:modId xmlns:p14="http://schemas.microsoft.com/office/powerpoint/2010/main" val="1742262356"/>
              </p:ext>
            </p:extLst>
          </p:nvPr>
        </p:nvGraphicFramePr>
        <p:xfrm>
          <a:off x="1389413" y="2160727"/>
          <a:ext cx="9400507" cy="4335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7" name="Rectangle: Rounded Corners 32">
            <a:extLst>
              <a:ext uri="{FF2B5EF4-FFF2-40B4-BE49-F238E27FC236}">
                <a16:creationId xmlns:a16="http://schemas.microsoft.com/office/drawing/2014/main" id="{B6477AE2-8317-421F-9149-3BA0B1ED8B95}"/>
              </a:ext>
            </a:extLst>
          </p:cNvPr>
          <p:cNvSpPr>
            <a:spLocks/>
          </p:cNvSpPr>
          <p:nvPr/>
        </p:nvSpPr>
        <p:spPr>
          <a:xfrm flipH="1">
            <a:off x="272703" y="683680"/>
            <a:ext cx="2880000" cy="53227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a:solidFill>
                  <a:schemeClr val="tx1"/>
                </a:solidFill>
                <a:latin typeface="+mj-ea"/>
              </a:rPr>
              <a:t>5. </a:t>
            </a:r>
            <a:r>
              <a:rPr lang="zh-TW" altLang="en-US" sz="2800" b="1" dirty="0">
                <a:solidFill>
                  <a:schemeClr val="tx1"/>
                </a:solidFill>
                <a:latin typeface="+mj-ea"/>
              </a:rPr>
              <a:t>歸納角度</a:t>
            </a:r>
            <a:endParaRPr lang="en-ID" altLang="zh-TW" sz="2800" dirty="0">
              <a:solidFill>
                <a:schemeClr val="tx1"/>
              </a:solidFill>
              <a:latin typeface="+mj-ea"/>
            </a:endParaRPr>
          </a:p>
        </p:txBody>
      </p:sp>
      <p:grpSp>
        <p:nvGrpSpPr>
          <p:cNvPr id="13" name="群組 12"/>
          <p:cNvGrpSpPr/>
          <p:nvPr/>
        </p:nvGrpSpPr>
        <p:grpSpPr>
          <a:xfrm>
            <a:off x="8447806" y="1429499"/>
            <a:ext cx="3488402" cy="772911"/>
            <a:chOff x="5009417" y="3385"/>
            <a:chExt cx="1545822" cy="772911"/>
          </a:xfrm>
        </p:grpSpPr>
        <p:sp>
          <p:nvSpPr>
            <p:cNvPr id="14" name="圓角矩形 13"/>
            <p:cNvSpPr/>
            <p:nvPr/>
          </p:nvSpPr>
          <p:spPr>
            <a:xfrm>
              <a:off x="5009417" y="3385"/>
              <a:ext cx="1545822" cy="772911"/>
            </a:xfrm>
            <a:prstGeom prst="roundRect">
              <a:avLst>
                <a:gd name="adj" fmla="val 10000"/>
              </a:avLst>
            </a:prstGeom>
            <a:ln w="76200">
              <a:solidFill>
                <a:srgbClr val="FF00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圓角矩形 4"/>
            <p:cNvSpPr txBox="1"/>
            <p:nvPr/>
          </p:nvSpPr>
          <p:spPr>
            <a:xfrm>
              <a:off x="5032055" y="26023"/>
              <a:ext cx="1500546" cy="7276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400" b="1" dirty="0"/>
                <a:t>需要列出更仔細的過程</a:t>
              </a:r>
              <a:endParaRPr lang="zh-TW" altLang="en-US" sz="2400" b="1" kern="1200" dirty="0"/>
            </a:p>
          </p:txBody>
        </p:sp>
      </p:grpSp>
      <p:grpSp>
        <p:nvGrpSpPr>
          <p:cNvPr id="16" name="群組 15"/>
          <p:cNvGrpSpPr/>
          <p:nvPr/>
        </p:nvGrpSpPr>
        <p:grpSpPr>
          <a:xfrm>
            <a:off x="444888" y="1721893"/>
            <a:ext cx="3177575" cy="772911"/>
            <a:chOff x="681115" y="892233"/>
            <a:chExt cx="1545822" cy="772911"/>
          </a:xfrm>
        </p:grpSpPr>
        <p:sp>
          <p:nvSpPr>
            <p:cNvPr id="17" name="圓角矩形 16"/>
            <p:cNvSpPr/>
            <p:nvPr/>
          </p:nvSpPr>
          <p:spPr>
            <a:xfrm>
              <a:off x="681115" y="892233"/>
              <a:ext cx="1545822" cy="772911"/>
            </a:xfrm>
            <a:prstGeom prst="roundRect">
              <a:avLst>
                <a:gd name="adj" fmla="val 10000"/>
              </a:avLst>
            </a:prstGeom>
            <a:ln w="76200">
              <a:solidFill>
                <a:srgbClr val="FF99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圓角矩形 4"/>
            <p:cNvSpPr txBox="1"/>
            <p:nvPr/>
          </p:nvSpPr>
          <p:spPr>
            <a:xfrm>
              <a:off x="703753" y="914871"/>
              <a:ext cx="1500546" cy="727635"/>
            </a:xfrm>
            <a:prstGeom prst="rect">
              <a:avLst/>
            </a:prstGeom>
            <a:ln>
              <a:solidFill>
                <a:srgbClr val="FF9900"/>
              </a:solidFill>
            </a:ln>
          </p:spPr>
          <p:style>
            <a:lnRef idx="0">
              <a:scrgbClr r="0" g="0" b="0"/>
            </a:lnRef>
            <a:fillRef idx="0">
              <a:scrgbClr r="0" g="0" b="0"/>
            </a:fillRef>
            <a:effectRef idx="0">
              <a:scrgbClr r="0" g="0" b="0"/>
            </a:effectRef>
            <a:fontRef idx="minor">
              <a:schemeClr val="lt1"/>
            </a:fontRef>
          </p:style>
          <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zh-TW" altLang="en-US" sz="2400" b="1" dirty="0"/>
                <a:t>需要列出更深層的原因</a:t>
              </a:r>
              <a:endParaRPr lang="zh-TW" altLang="en-US" sz="2400" kern="1200" dirty="0"/>
            </a:p>
          </p:txBody>
        </p:sp>
      </p:gr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3. </a:t>
            </a:r>
            <a:r>
              <a:rPr lang="zh-TW" altLang="en-US" sz="28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1" name="圓角矩形 20"/>
          <p:cNvSpPr/>
          <p:nvPr/>
        </p:nvSpPr>
        <p:spPr>
          <a:xfrm>
            <a:off x="3350688" y="3941808"/>
            <a:ext cx="1476000" cy="720000"/>
          </a:xfrm>
          <a:prstGeom prst="roundRect">
            <a:avLst/>
          </a:prstGeom>
          <a:no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3" name="圓角矩形 22"/>
          <p:cNvSpPr/>
          <p:nvPr/>
        </p:nvSpPr>
        <p:spPr>
          <a:xfrm>
            <a:off x="5351666" y="3941808"/>
            <a:ext cx="1476000" cy="720000"/>
          </a:xfrm>
          <a:prstGeom prst="roundRect">
            <a:avLst/>
          </a:prstGeom>
          <a:noFill/>
          <a:ln w="762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圓角矩形 23"/>
          <p:cNvSpPr/>
          <p:nvPr/>
        </p:nvSpPr>
        <p:spPr>
          <a:xfrm>
            <a:off x="7324484" y="3129092"/>
            <a:ext cx="1476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圓角矩形 24"/>
          <p:cNvSpPr/>
          <p:nvPr/>
        </p:nvSpPr>
        <p:spPr>
          <a:xfrm>
            <a:off x="7324484" y="4775774"/>
            <a:ext cx="1476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圓角矩形 25"/>
          <p:cNvSpPr/>
          <p:nvPr/>
        </p:nvSpPr>
        <p:spPr>
          <a:xfrm>
            <a:off x="5351666" y="5565630"/>
            <a:ext cx="1476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7" name="圓角矩形 26"/>
          <p:cNvSpPr/>
          <p:nvPr/>
        </p:nvSpPr>
        <p:spPr>
          <a:xfrm>
            <a:off x="7332793" y="5574608"/>
            <a:ext cx="1476000" cy="720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881888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animBg="1"/>
      <p:bldP spid="24" grpId="0" animBg="1"/>
      <p:bldP spid="25" grpId="0" animBg="1"/>
      <p:bldP spid="26" grpId="0" animBg="1"/>
      <p:bldP spid="2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32</a:t>
            </a:fld>
            <a:endParaRPr lang="en-US"/>
          </a:p>
        </p:txBody>
      </p:sp>
      <p:graphicFrame>
        <p:nvGraphicFramePr>
          <p:cNvPr id="22" name="資料庫圖表 21"/>
          <p:cNvGraphicFramePr/>
          <p:nvPr>
            <p:extLst>
              <p:ext uri="{D42A27DB-BD31-4B8C-83A1-F6EECF244321}">
                <p14:modId xmlns:p14="http://schemas.microsoft.com/office/powerpoint/2010/main" val="2924793743"/>
              </p:ext>
            </p:extLst>
          </p:nvPr>
        </p:nvGraphicFramePr>
        <p:xfrm>
          <a:off x="857251" y="1485900"/>
          <a:ext cx="10561320" cy="5009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3" name="矩形 2"/>
          <p:cNvSpPr/>
          <p:nvPr/>
        </p:nvSpPr>
        <p:spPr>
          <a:xfrm>
            <a:off x="5904038" y="2883527"/>
            <a:ext cx="646331" cy="369332"/>
          </a:xfrm>
          <a:prstGeom prst="rect">
            <a:avLst/>
          </a:prstGeom>
        </p:spPr>
        <p:txBody>
          <a:bodyPr wrap="none">
            <a:spAutoFit/>
          </a:bodyPr>
          <a:lstStyle/>
          <a:p>
            <a:pPr lvl="0"/>
            <a:r>
              <a:rPr lang="zh-TW" altLang="en-US" b="1" dirty="0">
                <a:solidFill>
                  <a:schemeClr val="bg1"/>
                </a:solidFill>
              </a:rPr>
              <a:t>生病</a:t>
            </a:r>
          </a:p>
        </p:txBody>
      </p:sp>
      <p:sp>
        <p:nvSpPr>
          <p:cNvPr id="5" name="矩形 4"/>
          <p:cNvSpPr/>
          <p:nvPr/>
        </p:nvSpPr>
        <p:spPr>
          <a:xfrm>
            <a:off x="5904038" y="3164533"/>
            <a:ext cx="156485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感冒、腹瀉</a:t>
            </a:r>
            <a:endParaRPr lang="zh-TW" altLang="en-US" b="1" dirty="0">
              <a:solidFill>
                <a:schemeClr val="bg1"/>
              </a:solidFill>
            </a:endParaRPr>
          </a:p>
        </p:txBody>
      </p:sp>
      <p:sp>
        <p:nvSpPr>
          <p:cNvPr id="11" name="矩形 10"/>
          <p:cNvSpPr/>
          <p:nvPr/>
        </p:nvSpPr>
        <p:spPr>
          <a:xfrm>
            <a:off x="4860117" y="3683930"/>
            <a:ext cx="1815129" cy="369332"/>
          </a:xfrm>
          <a:prstGeom prst="rect">
            <a:avLst/>
          </a:prstGeom>
        </p:spPr>
        <p:txBody>
          <a:bodyPr wrap="square">
            <a:spAutoFit/>
          </a:bodyPr>
          <a:lstStyle/>
          <a:p>
            <a:pPr lvl="0"/>
            <a:r>
              <a:rPr lang="zh-TW" altLang="en-US" b="1" dirty="0">
                <a:solidFill>
                  <a:schemeClr val="bg1"/>
                </a:solidFill>
              </a:rPr>
              <a:t>父母</a:t>
            </a:r>
            <a:r>
              <a:rPr lang="zh-TW" altLang="en-US" b="1" dirty="0" smtClean="0">
                <a:solidFill>
                  <a:schemeClr val="bg1"/>
                </a:solidFill>
              </a:rPr>
              <a:t>擔心安全</a:t>
            </a:r>
            <a:endParaRPr lang="zh-TW" altLang="en-US" b="1" dirty="0">
              <a:solidFill>
                <a:schemeClr val="bg1"/>
              </a:solidFill>
            </a:endParaRPr>
          </a:p>
        </p:txBody>
      </p:sp>
      <p:sp>
        <p:nvSpPr>
          <p:cNvPr id="12" name="矩形 11"/>
          <p:cNvSpPr/>
          <p:nvPr/>
        </p:nvSpPr>
        <p:spPr>
          <a:xfrm>
            <a:off x="4860117" y="3994875"/>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迷路或遇到意外受傷</a:t>
            </a:r>
            <a:endParaRPr lang="zh-TW" altLang="en-US" b="1" dirty="0">
              <a:solidFill>
                <a:schemeClr val="bg1"/>
              </a:solidFill>
            </a:endParaRPr>
          </a:p>
        </p:txBody>
      </p:sp>
      <p:sp>
        <p:nvSpPr>
          <p:cNvPr id="13" name="矩形 12"/>
          <p:cNvSpPr/>
          <p:nvPr/>
        </p:nvSpPr>
        <p:spPr>
          <a:xfrm>
            <a:off x="4760962" y="4766521"/>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父母都期望可以相聚</a:t>
            </a:r>
            <a:endParaRPr lang="zh-TW" altLang="en-US" b="1" dirty="0">
              <a:solidFill>
                <a:schemeClr val="bg1"/>
              </a:solidFill>
            </a:endParaRPr>
          </a:p>
        </p:txBody>
      </p:sp>
      <p:sp>
        <p:nvSpPr>
          <p:cNvPr id="6" name="矩形 5"/>
          <p:cNvSpPr/>
          <p:nvPr/>
        </p:nvSpPr>
        <p:spPr>
          <a:xfrm>
            <a:off x="4760962" y="4476431"/>
            <a:ext cx="2262158" cy="369332"/>
          </a:xfrm>
          <a:prstGeom prst="rect">
            <a:avLst/>
          </a:prstGeom>
        </p:spPr>
        <p:txBody>
          <a:bodyPr wrap="none">
            <a:spAutoFit/>
          </a:bodyPr>
          <a:lstStyle/>
          <a:p>
            <a:pPr lvl="0"/>
            <a:r>
              <a:rPr lang="zh-TW" altLang="en-US" b="1" dirty="0">
                <a:solidFill>
                  <a:schemeClr val="bg1"/>
                </a:solidFill>
              </a:rPr>
              <a:t>與家庭</a:t>
            </a:r>
            <a:r>
              <a:rPr lang="zh-TW" altLang="en-US" b="1" dirty="0" smtClean="0">
                <a:solidFill>
                  <a:schemeClr val="bg1"/>
                </a:solidFill>
              </a:rPr>
              <a:t>聚餐日期</a:t>
            </a:r>
            <a:r>
              <a:rPr lang="zh-TW" altLang="en-US" b="1" dirty="0">
                <a:solidFill>
                  <a:schemeClr val="bg1"/>
                </a:solidFill>
              </a:rPr>
              <a:t>相撞</a:t>
            </a:r>
          </a:p>
        </p:txBody>
      </p:sp>
      <p:sp>
        <p:nvSpPr>
          <p:cNvPr id="10" name="矩形 9"/>
          <p:cNvSpPr/>
          <p:nvPr/>
        </p:nvSpPr>
        <p:spPr>
          <a:xfrm>
            <a:off x="3497876" y="5299666"/>
            <a:ext cx="1107996" cy="369332"/>
          </a:xfrm>
          <a:prstGeom prst="rect">
            <a:avLst/>
          </a:prstGeom>
        </p:spPr>
        <p:txBody>
          <a:bodyPr wrap="none">
            <a:spAutoFit/>
          </a:bodyPr>
          <a:lstStyle/>
          <a:p>
            <a:pPr lvl="0"/>
            <a:r>
              <a:rPr lang="zh-TW" altLang="en-US" b="1" dirty="0">
                <a:solidFill>
                  <a:schemeClr val="bg1"/>
                </a:solidFill>
              </a:rPr>
              <a:t>天氣惡劣</a:t>
            </a:r>
          </a:p>
        </p:txBody>
      </p:sp>
      <p:sp>
        <p:nvSpPr>
          <p:cNvPr id="15" name="矩形 14"/>
          <p:cNvSpPr/>
          <p:nvPr/>
        </p:nvSpPr>
        <p:spPr>
          <a:xfrm>
            <a:off x="3497876" y="5600446"/>
            <a:ext cx="2026517"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八號風球、黑雨</a:t>
            </a:r>
            <a:endParaRPr lang="zh-TW" altLang="en-US" b="1" dirty="0">
              <a:solidFill>
                <a:schemeClr val="bg1"/>
              </a:solidFill>
            </a:endParaRPr>
          </a:p>
        </p:txBody>
      </p:sp>
      <p:sp>
        <p:nvSpPr>
          <p:cNvPr id="16" name="Freeform 13"/>
          <p:cNvSpPr/>
          <p:nvPr/>
        </p:nvSpPr>
        <p:spPr>
          <a:xfrm>
            <a:off x="776703" y="1390776"/>
            <a:ext cx="1872000" cy="736272"/>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066800">
              <a:lnSpc>
                <a:spcPct val="90000"/>
              </a:lnSpc>
              <a:spcBef>
                <a:spcPct val="0"/>
              </a:spcBef>
              <a:spcAft>
                <a:spcPct val="35000"/>
              </a:spcAft>
            </a:pPr>
            <a:r>
              <a:rPr lang="zh-TW" altLang="en-US" sz="2000" b="1" dirty="0" smtClean="0">
                <a:latin typeface="+mn-ea"/>
              </a:rPr>
              <a:t>提供細節</a:t>
            </a:r>
            <a:endParaRPr lang="en-US" sz="2000" b="1" dirty="0">
              <a:latin typeface="+mn-ea"/>
            </a:endParaRPr>
          </a:p>
        </p:txBody>
      </p:sp>
      <p:sp>
        <p:nvSpPr>
          <p:cNvPr id="17" name="Freeform 19"/>
          <p:cNvSpPr/>
          <p:nvPr/>
        </p:nvSpPr>
        <p:spPr>
          <a:xfrm>
            <a:off x="2988117" y="1545482"/>
            <a:ext cx="1872000" cy="736272"/>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422400">
              <a:lnSpc>
                <a:spcPct val="90000"/>
              </a:lnSpc>
              <a:spcBef>
                <a:spcPct val="0"/>
              </a:spcBef>
              <a:spcAft>
                <a:spcPct val="35000"/>
              </a:spcAft>
            </a:pPr>
            <a:r>
              <a:rPr lang="zh-TW" altLang="en-US" sz="2000" b="1" dirty="0" smtClean="0">
                <a:latin typeface="+mn-ea"/>
              </a:rPr>
              <a:t>舉出例子</a:t>
            </a:r>
            <a:endParaRPr lang="en-US" sz="2000" b="1" dirty="0">
              <a:latin typeface="+mn-ea"/>
            </a:endParaRPr>
          </a:p>
        </p:txBody>
      </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4.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加入闡述</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324980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6"/>
                                        </p:tgtEl>
                                        <p:attrNameLst>
                                          <p:attrName>r</p:attrName>
                                        </p:attrNameLst>
                                      </p:cBhvr>
                                    </p:animRot>
                                    <p:animRot by="-240000">
                                      <p:cBhvr>
                                        <p:cTn id="7" dur="200" fill="hold">
                                          <p:stCondLst>
                                            <p:cond delay="200"/>
                                          </p:stCondLst>
                                        </p:cTn>
                                        <p:tgtEl>
                                          <p:spTgt spid="16"/>
                                        </p:tgtEl>
                                        <p:attrNameLst>
                                          <p:attrName>r</p:attrName>
                                        </p:attrNameLst>
                                      </p:cBhvr>
                                    </p:animRot>
                                    <p:animRot by="240000">
                                      <p:cBhvr>
                                        <p:cTn id="8" dur="200" fill="hold">
                                          <p:stCondLst>
                                            <p:cond delay="400"/>
                                          </p:stCondLst>
                                        </p:cTn>
                                        <p:tgtEl>
                                          <p:spTgt spid="16"/>
                                        </p:tgtEl>
                                        <p:attrNameLst>
                                          <p:attrName>r</p:attrName>
                                        </p:attrNameLst>
                                      </p:cBhvr>
                                    </p:animRot>
                                    <p:animRot by="-240000">
                                      <p:cBhvr>
                                        <p:cTn id="9" dur="200" fill="hold">
                                          <p:stCondLst>
                                            <p:cond delay="600"/>
                                          </p:stCondLst>
                                        </p:cTn>
                                        <p:tgtEl>
                                          <p:spTgt spid="16"/>
                                        </p:tgtEl>
                                        <p:attrNameLst>
                                          <p:attrName>r</p:attrName>
                                        </p:attrNameLst>
                                      </p:cBhvr>
                                    </p:animRot>
                                    <p:animRot by="120000">
                                      <p:cBhvr>
                                        <p:cTn id="10" dur="200" fill="hold">
                                          <p:stCondLst>
                                            <p:cond delay="800"/>
                                          </p:stCondLst>
                                        </p:cTn>
                                        <p:tgtEl>
                                          <p:spTgt spid="16"/>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13"/>
                                        </p:tgtEl>
                                        <p:attrNameLst>
                                          <p:attrName>r</p:attrName>
                                        </p:attrNameLst>
                                      </p:cBhvr>
                                    </p:animRot>
                                    <p:animRot by="-240000">
                                      <p:cBhvr>
                                        <p:cTn id="13" dur="200" fill="hold">
                                          <p:stCondLst>
                                            <p:cond delay="200"/>
                                          </p:stCondLst>
                                        </p:cTn>
                                        <p:tgtEl>
                                          <p:spTgt spid="13"/>
                                        </p:tgtEl>
                                        <p:attrNameLst>
                                          <p:attrName>r</p:attrName>
                                        </p:attrNameLst>
                                      </p:cBhvr>
                                    </p:animRot>
                                    <p:animRot by="240000">
                                      <p:cBhvr>
                                        <p:cTn id="14" dur="200" fill="hold">
                                          <p:stCondLst>
                                            <p:cond delay="400"/>
                                          </p:stCondLst>
                                        </p:cTn>
                                        <p:tgtEl>
                                          <p:spTgt spid="13"/>
                                        </p:tgtEl>
                                        <p:attrNameLst>
                                          <p:attrName>r</p:attrName>
                                        </p:attrNameLst>
                                      </p:cBhvr>
                                    </p:animRot>
                                    <p:animRot by="-240000">
                                      <p:cBhvr>
                                        <p:cTn id="15" dur="200" fill="hold">
                                          <p:stCondLst>
                                            <p:cond delay="600"/>
                                          </p:stCondLst>
                                        </p:cTn>
                                        <p:tgtEl>
                                          <p:spTgt spid="13"/>
                                        </p:tgtEl>
                                        <p:attrNameLst>
                                          <p:attrName>r</p:attrName>
                                        </p:attrNameLst>
                                      </p:cBhvr>
                                    </p:animRot>
                                    <p:animRot by="120000">
                                      <p:cBhvr>
                                        <p:cTn id="16" dur="200" fill="hold">
                                          <p:stCondLst>
                                            <p:cond delay="800"/>
                                          </p:stCondLst>
                                        </p:cTn>
                                        <p:tgtEl>
                                          <p:spTgt spid="13"/>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32" presetClass="emph" presetSubtype="0" fill="hold" grpId="0" nodeType="clickEffect">
                                  <p:stCondLst>
                                    <p:cond delay="0"/>
                                  </p:stCondLst>
                                  <p:childTnLst>
                                    <p:animRot by="120000">
                                      <p:cBhvr>
                                        <p:cTn id="20" dur="100" fill="hold">
                                          <p:stCondLst>
                                            <p:cond delay="0"/>
                                          </p:stCondLst>
                                        </p:cTn>
                                        <p:tgtEl>
                                          <p:spTgt spid="17"/>
                                        </p:tgtEl>
                                        <p:attrNameLst>
                                          <p:attrName>r</p:attrName>
                                        </p:attrNameLst>
                                      </p:cBhvr>
                                    </p:animRot>
                                    <p:animRot by="-240000">
                                      <p:cBhvr>
                                        <p:cTn id="21" dur="200" fill="hold">
                                          <p:stCondLst>
                                            <p:cond delay="200"/>
                                          </p:stCondLst>
                                        </p:cTn>
                                        <p:tgtEl>
                                          <p:spTgt spid="17"/>
                                        </p:tgtEl>
                                        <p:attrNameLst>
                                          <p:attrName>r</p:attrName>
                                        </p:attrNameLst>
                                      </p:cBhvr>
                                    </p:animRot>
                                    <p:animRot by="240000">
                                      <p:cBhvr>
                                        <p:cTn id="22" dur="200" fill="hold">
                                          <p:stCondLst>
                                            <p:cond delay="400"/>
                                          </p:stCondLst>
                                        </p:cTn>
                                        <p:tgtEl>
                                          <p:spTgt spid="17"/>
                                        </p:tgtEl>
                                        <p:attrNameLst>
                                          <p:attrName>r</p:attrName>
                                        </p:attrNameLst>
                                      </p:cBhvr>
                                    </p:animRot>
                                    <p:animRot by="-240000">
                                      <p:cBhvr>
                                        <p:cTn id="23" dur="200" fill="hold">
                                          <p:stCondLst>
                                            <p:cond delay="600"/>
                                          </p:stCondLst>
                                        </p:cTn>
                                        <p:tgtEl>
                                          <p:spTgt spid="17"/>
                                        </p:tgtEl>
                                        <p:attrNameLst>
                                          <p:attrName>r</p:attrName>
                                        </p:attrNameLst>
                                      </p:cBhvr>
                                    </p:animRot>
                                    <p:animRot by="120000">
                                      <p:cBhvr>
                                        <p:cTn id="24" dur="200" fill="hold">
                                          <p:stCondLst>
                                            <p:cond delay="800"/>
                                          </p:stCondLst>
                                        </p:cTn>
                                        <p:tgtEl>
                                          <p:spTgt spid="17"/>
                                        </p:tgtEl>
                                        <p:attrNameLst>
                                          <p:attrName>r</p:attrName>
                                        </p:attrNameLst>
                                      </p:cBhvr>
                                    </p:animRot>
                                  </p:childTnLst>
                                </p:cTn>
                              </p:par>
                              <p:par>
                                <p:cTn id="25" presetID="32" presetClass="emph" presetSubtype="0" fill="hold" grpId="0" nodeType="withEffect">
                                  <p:stCondLst>
                                    <p:cond delay="0"/>
                                  </p:stCondLst>
                                  <p:childTnLst>
                                    <p:animRot by="120000">
                                      <p:cBhvr>
                                        <p:cTn id="26" dur="100" fill="hold">
                                          <p:stCondLst>
                                            <p:cond delay="0"/>
                                          </p:stCondLst>
                                        </p:cTn>
                                        <p:tgtEl>
                                          <p:spTgt spid="5"/>
                                        </p:tgtEl>
                                        <p:attrNameLst>
                                          <p:attrName>r</p:attrName>
                                        </p:attrNameLst>
                                      </p:cBhvr>
                                    </p:animRot>
                                    <p:animRot by="-240000">
                                      <p:cBhvr>
                                        <p:cTn id="27" dur="200" fill="hold">
                                          <p:stCondLst>
                                            <p:cond delay="200"/>
                                          </p:stCondLst>
                                        </p:cTn>
                                        <p:tgtEl>
                                          <p:spTgt spid="5"/>
                                        </p:tgtEl>
                                        <p:attrNameLst>
                                          <p:attrName>r</p:attrName>
                                        </p:attrNameLst>
                                      </p:cBhvr>
                                    </p:animRot>
                                    <p:animRot by="240000">
                                      <p:cBhvr>
                                        <p:cTn id="28" dur="200" fill="hold">
                                          <p:stCondLst>
                                            <p:cond delay="400"/>
                                          </p:stCondLst>
                                        </p:cTn>
                                        <p:tgtEl>
                                          <p:spTgt spid="5"/>
                                        </p:tgtEl>
                                        <p:attrNameLst>
                                          <p:attrName>r</p:attrName>
                                        </p:attrNameLst>
                                      </p:cBhvr>
                                    </p:animRot>
                                    <p:animRot by="-240000">
                                      <p:cBhvr>
                                        <p:cTn id="29" dur="200" fill="hold">
                                          <p:stCondLst>
                                            <p:cond delay="600"/>
                                          </p:stCondLst>
                                        </p:cTn>
                                        <p:tgtEl>
                                          <p:spTgt spid="5"/>
                                        </p:tgtEl>
                                        <p:attrNameLst>
                                          <p:attrName>r</p:attrName>
                                        </p:attrNameLst>
                                      </p:cBhvr>
                                    </p:animRot>
                                    <p:animRot by="120000">
                                      <p:cBhvr>
                                        <p:cTn id="30" dur="200" fill="hold">
                                          <p:stCondLst>
                                            <p:cond delay="800"/>
                                          </p:stCondLst>
                                        </p:cTn>
                                        <p:tgtEl>
                                          <p:spTgt spid="5"/>
                                        </p:tgtEl>
                                        <p:attrNameLst>
                                          <p:attrName>r</p:attrName>
                                        </p:attrNameLst>
                                      </p:cBhvr>
                                    </p:animRot>
                                  </p:childTnLst>
                                </p:cTn>
                              </p:par>
                              <p:par>
                                <p:cTn id="31" presetID="32" presetClass="emph" presetSubtype="0" fill="hold" grpId="0" nodeType="withEffect">
                                  <p:stCondLst>
                                    <p:cond delay="0"/>
                                  </p:stCondLst>
                                  <p:childTnLst>
                                    <p:animRot by="120000">
                                      <p:cBhvr>
                                        <p:cTn id="32" dur="100" fill="hold">
                                          <p:stCondLst>
                                            <p:cond delay="0"/>
                                          </p:stCondLst>
                                        </p:cTn>
                                        <p:tgtEl>
                                          <p:spTgt spid="12"/>
                                        </p:tgtEl>
                                        <p:attrNameLst>
                                          <p:attrName>r</p:attrName>
                                        </p:attrNameLst>
                                      </p:cBhvr>
                                    </p:animRot>
                                    <p:animRot by="-240000">
                                      <p:cBhvr>
                                        <p:cTn id="33" dur="200" fill="hold">
                                          <p:stCondLst>
                                            <p:cond delay="200"/>
                                          </p:stCondLst>
                                        </p:cTn>
                                        <p:tgtEl>
                                          <p:spTgt spid="12"/>
                                        </p:tgtEl>
                                        <p:attrNameLst>
                                          <p:attrName>r</p:attrName>
                                        </p:attrNameLst>
                                      </p:cBhvr>
                                    </p:animRot>
                                    <p:animRot by="240000">
                                      <p:cBhvr>
                                        <p:cTn id="34" dur="200" fill="hold">
                                          <p:stCondLst>
                                            <p:cond delay="400"/>
                                          </p:stCondLst>
                                        </p:cTn>
                                        <p:tgtEl>
                                          <p:spTgt spid="12"/>
                                        </p:tgtEl>
                                        <p:attrNameLst>
                                          <p:attrName>r</p:attrName>
                                        </p:attrNameLst>
                                      </p:cBhvr>
                                    </p:animRot>
                                    <p:animRot by="-240000">
                                      <p:cBhvr>
                                        <p:cTn id="35" dur="200" fill="hold">
                                          <p:stCondLst>
                                            <p:cond delay="600"/>
                                          </p:stCondLst>
                                        </p:cTn>
                                        <p:tgtEl>
                                          <p:spTgt spid="12"/>
                                        </p:tgtEl>
                                        <p:attrNameLst>
                                          <p:attrName>r</p:attrName>
                                        </p:attrNameLst>
                                      </p:cBhvr>
                                    </p:animRot>
                                    <p:animRot by="120000">
                                      <p:cBhvr>
                                        <p:cTn id="36" dur="200" fill="hold">
                                          <p:stCondLst>
                                            <p:cond delay="800"/>
                                          </p:stCondLst>
                                        </p:cTn>
                                        <p:tgtEl>
                                          <p:spTgt spid="12"/>
                                        </p:tgtEl>
                                        <p:attrNameLst>
                                          <p:attrName>r</p:attrName>
                                        </p:attrNameLst>
                                      </p:cBhvr>
                                    </p:animRot>
                                  </p:childTnLst>
                                </p:cTn>
                              </p:par>
                              <p:par>
                                <p:cTn id="37" presetID="32" presetClass="emph" presetSubtype="0" fill="hold" grpId="0" nodeType="withEffect">
                                  <p:stCondLst>
                                    <p:cond delay="0"/>
                                  </p:stCondLst>
                                  <p:childTnLst>
                                    <p:animRot by="120000">
                                      <p:cBhvr>
                                        <p:cTn id="38" dur="100" fill="hold">
                                          <p:stCondLst>
                                            <p:cond delay="0"/>
                                          </p:stCondLst>
                                        </p:cTn>
                                        <p:tgtEl>
                                          <p:spTgt spid="15"/>
                                        </p:tgtEl>
                                        <p:attrNameLst>
                                          <p:attrName>r</p:attrName>
                                        </p:attrNameLst>
                                      </p:cBhvr>
                                    </p:animRot>
                                    <p:animRot by="-240000">
                                      <p:cBhvr>
                                        <p:cTn id="39" dur="200" fill="hold">
                                          <p:stCondLst>
                                            <p:cond delay="200"/>
                                          </p:stCondLst>
                                        </p:cTn>
                                        <p:tgtEl>
                                          <p:spTgt spid="15"/>
                                        </p:tgtEl>
                                        <p:attrNameLst>
                                          <p:attrName>r</p:attrName>
                                        </p:attrNameLst>
                                      </p:cBhvr>
                                    </p:animRot>
                                    <p:animRot by="240000">
                                      <p:cBhvr>
                                        <p:cTn id="40" dur="200" fill="hold">
                                          <p:stCondLst>
                                            <p:cond delay="400"/>
                                          </p:stCondLst>
                                        </p:cTn>
                                        <p:tgtEl>
                                          <p:spTgt spid="15"/>
                                        </p:tgtEl>
                                        <p:attrNameLst>
                                          <p:attrName>r</p:attrName>
                                        </p:attrNameLst>
                                      </p:cBhvr>
                                    </p:animRot>
                                    <p:animRot by="-240000">
                                      <p:cBhvr>
                                        <p:cTn id="41" dur="200" fill="hold">
                                          <p:stCondLst>
                                            <p:cond delay="600"/>
                                          </p:stCondLst>
                                        </p:cTn>
                                        <p:tgtEl>
                                          <p:spTgt spid="15"/>
                                        </p:tgtEl>
                                        <p:attrNameLst>
                                          <p:attrName>r</p:attrName>
                                        </p:attrNameLst>
                                      </p:cBhvr>
                                    </p:animRot>
                                    <p:animRot by="120000">
                                      <p:cBhvr>
                                        <p:cTn id="42" dur="200" fill="hold">
                                          <p:stCondLst>
                                            <p:cond delay="80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13" grpId="0"/>
      <p:bldP spid="15" grpId="0"/>
      <p:bldP spid="16" grpId="0" animBg="1"/>
      <p:bldP spid="1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33</a:t>
            </a:fld>
            <a:endParaRPr lang="en-US"/>
          </a:p>
        </p:txBody>
      </p:sp>
      <p:graphicFrame>
        <p:nvGraphicFramePr>
          <p:cNvPr id="22" name="資料庫圖表 21"/>
          <p:cNvGraphicFramePr/>
          <p:nvPr>
            <p:extLst>
              <p:ext uri="{D42A27DB-BD31-4B8C-83A1-F6EECF244321}">
                <p14:modId xmlns:p14="http://schemas.microsoft.com/office/powerpoint/2010/main" val="1678454872"/>
              </p:ext>
            </p:extLst>
          </p:nvPr>
        </p:nvGraphicFramePr>
        <p:xfrm>
          <a:off x="857251" y="1485900"/>
          <a:ext cx="10561320" cy="5009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3" name="矩形 2"/>
          <p:cNvSpPr/>
          <p:nvPr/>
        </p:nvSpPr>
        <p:spPr>
          <a:xfrm>
            <a:off x="5904038" y="2883527"/>
            <a:ext cx="646331" cy="369332"/>
          </a:xfrm>
          <a:prstGeom prst="rect">
            <a:avLst/>
          </a:prstGeom>
        </p:spPr>
        <p:txBody>
          <a:bodyPr wrap="none">
            <a:spAutoFit/>
          </a:bodyPr>
          <a:lstStyle/>
          <a:p>
            <a:pPr lvl="0"/>
            <a:r>
              <a:rPr lang="zh-TW" altLang="en-US" b="1" dirty="0">
                <a:solidFill>
                  <a:schemeClr val="bg1"/>
                </a:solidFill>
              </a:rPr>
              <a:t>生病</a:t>
            </a:r>
          </a:p>
        </p:txBody>
      </p:sp>
      <p:sp>
        <p:nvSpPr>
          <p:cNvPr id="5" name="矩形 4"/>
          <p:cNvSpPr/>
          <p:nvPr/>
        </p:nvSpPr>
        <p:spPr>
          <a:xfrm>
            <a:off x="5904038" y="3164533"/>
            <a:ext cx="156485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感冒、腹瀉</a:t>
            </a:r>
            <a:endParaRPr lang="zh-TW" altLang="en-US" b="1" dirty="0">
              <a:solidFill>
                <a:schemeClr val="bg1"/>
              </a:solidFill>
            </a:endParaRPr>
          </a:p>
        </p:txBody>
      </p:sp>
      <p:sp>
        <p:nvSpPr>
          <p:cNvPr id="11" name="矩形 10"/>
          <p:cNvSpPr/>
          <p:nvPr/>
        </p:nvSpPr>
        <p:spPr>
          <a:xfrm>
            <a:off x="4860117" y="3683930"/>
            <a:ext cx="1815129" cy="369332"/>
          </a:xfrm>
          <a:prstGeom prst="rect">
            <a:avLst/>
          </a:prstGeom>
        </p:spPr>
        <p:txBody>
          <a:bodyPr wrap="square">
            <a:spAutoFit/>
          </a:bodyPr>
          <a:lstStyle/>
          <a:p>
            <a:pPr lvl="0"/>
            <a:r>
              <a:rPr lang="zh-TW" altLang="en-US" b="1" dirty="0">
                <a:solidFill>
                  <a:schemeClr val="bg1"/>
                </a:solidFill>
              </a:rPr>
              <a:t>父母</a:t>
            </a:r>
            <a:r>
              <a:rPr lang="zh-TW" altLang="en-US" b="1" dirty="0" smtClean="0">
                <a:solidFill>
                  <a:schemeClr val="bg1"/>
                </a:solidFill>
              </a:rPr>
              <a:t>擔心安全</a:t>
            </a:r>
            <a:endParaRPr lang="zh-TW" altLang="en-US" b="1" dirty="0">
              <a:solidFill>
                <a:schemeClr val="bg1"/>
              </a:solidFill>
            </a:endParaRPr>
          </a:p>
        </p:txBody>
      </p:sp>
      <p:sp>
        <p:nvSpPr>
          <p:cNvPr id="12" name="矩形 11"/>
          <p:cNvSpPr/>
          <p:nvPr/>
        </p:nvSpPr>
        <p:spPr>
          <a:xfrm>
            <a:off x="4860117" y="3994875"/>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迷路或遇到意外受傷</a:t>
            </a:r>
            <a:endParaRPr lang="zh-TW" altLang="en-US" b="1" dirty="0">
              <a:solidFill>
                <a:schemeClr val="bg1"/>
              </a:solidFill>
            </a:endParaRPr>
          </a:p>
        </p:txBody>
      </p:sp>
      <p:sp>
        <p:nvSpPr>
          <p:cNvPr id="13" name="矩形 12"/>
          <p:cNvSpPr/>
          <p:nvPr/>
        </p:nvSpPr>
        <p:spPr>
          <a:xfrm>
            <a:off x="4760962" y="4766521"/>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父母都期望可以相聚</a:t>
            </a:r>
            <a:endParaRPr lang="zh-TW" altLang="en-US" b="1" dirty="0">
              <a:solidFill>
                <a:schemeClr val="bg1"/>
              </a:solidFill>
            </a:endParaRPr>
          </a:p>
        </p:txBody>
      </p:sp>
      <p:sp>
        <p:nvSpPr>
          <p:cNvPr id="6" name="矩形 5"/>
          <p:cNvSpPr/>
          <p:nvPr/>
        </p:nvSpPr>
        <p:spPr>
          <a:xfrm>
            <a:off x="4760962" y="4476431"/>
            <a:ext cx="2262158" cy="369332"/>
          </a:xfrm>
          <a:prstGeom prst="rect">
            <a:avLst/>
          </a:prstGeom>
        </p:spPr>
        <p:txBody>
          <a:bodyPr wrap="none">
            <a:spAutoFit/>
          </a:bodyPr>
          <a:lstStyle/>
          <a:p>
            <a:pPr lvl="0"/>
            <a:r>
              <a:rPr lang="zh-TW" altLang="en-US" b="1" dirty="0">
                <a:solidFill>
                  <a:schemeClr val="bg1"/>
                </a:solidFill>
              </a:rPr>
              <a:t>與家庭</a:t>
            </a:r>
            <a:r>
              <a:rPr lang="zh-TW" altLang="en-US" b="1" dirty="0" smtClean="0">
                <a:solidFill>
                  <a:schemeClr val="bg1"/>
                </a:solidFill>
              </a:rPr>
              <a:t>聚餐日期</a:t>
            </a:r>
            <a:r>
              <a:rPr lang="zh-TW" altLang="en-US" b="1" dirty="0">
                <a:solidFill>
                  <a:schemeClr val="bg1"/>
                </a:solidFill>
              </a:rPr>
              <a:t>相撞</a:t>
            </a:r>
          </a:p>
        </p:txBody>
      </p:sp>
      <p:sp>
        <p:nvSpPr>
          <p:cNvPr id="10" name="矩形 9"/>
          <p:cNvSpPr/>
          <p:nvPr/>
        </p:nvSpPr>
        <p:spPr>
          <a:xfrm>
            <a:off x="3497876" y="5299666"/>
            <a:ext cx="1107996" cy="369332"/>
          </a:xfrm>
          <a:prstGeom prst="rect">
            <a:avLst/>
          </a:prstGeom>
        </p:spPr>
        <p:txBody>
          <a:bodyPr wrap="none">
            <a:spAutoFit/>
          </a:bodyPr>
          <a:lstStyle/>
          <a:p>
            <a:pPr lvl="0"/>
            <a:r>
              <a:rPr lang="zh-TW" altLang="en-US" b="1" dirty="0">
                <a:solidFill>
                  <a:schemeClr val="bg1"/>
                </a:solidFill>
              </a:rPr>
              <a:t>天氣惡劣</a:t>
            </a:r>
          </a:p>
        </p:txBody>
      </p:sp>
      <p:sp>
        <p:nvSpPr>
          <p:cNvPr id="15" name="矩形 14"/>
          <p:cNvSpPr/>
          <p:nvPr/>
        </p:nvSpPr>
        <p:spPr>
          <a:xfrm>
            <a:off x="3497876" y="5600446"/>
            <a:ext cx="2026517"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八號風球、黑雨</a:t>
            </a:r>
            <a:endParaRPr lang="zh-TW" altLang="en-US" b="1" dirty="0">
              <a:solidFill>
                <a:schemeClr val="bg1"/>
              </a:solidFill>
            </a:endParaRPr>
          </a:p>
        </p:txBody>
      </p:sp>
      <p:sp>
        <p:nvSpPr>
          <p:cNvPr id="20" name="手繪多邊形 19"/>
          <p:cNvSpPr/>
          <p:nvPr/>
        </p:nvSpPr>
        <p:spPr>
          <a:xfrm>
            <a:off x="1712703" y="224989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21" name="手繪多邊形 20"/>
          <p:cNvSpPr/>
          <p:nvPr/>
        </p:nvSpPr>
        <p:spPr>
          <a:xfrm>
            <a:off x="1367289" y="513559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3</a:t>
            </a:r>
            <a:endParaRPr lang="en-US" sz="2400" dirty="0">
              <a:solidFill>
                <a:srgbClr val="FF0000"/>
              </a:solidFill>
              <a:latin typeface="+mn-ea"/>
            </a:endParaRPr>
          </a:p>
        </p:txBody>
      </p:sp>
      <p:sp>
        <p:nvSpPr>
          <p:cNvPr id="23" name="手繪多邊形 22"/>
          <p:cNvSpPr/>
          <p:nvPr/>
        </p:nvSpPr>
        <p:spPr>
          <a:xfrm>
            <a:off x="710800" y="394997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24" name="Rectangle: Rounded Corners 41">
            <a:extLst>
              <a:ext uri="{FF2B5EF4-FFF2-40B4-BE49-F238E27FC236}">
                <a16:creationId xmlns:a16="http://schemas.microsoft.com/office/drawing/2014/main" id="{C7D5EB54-4291-47FA-B403-3DE72D7DA215}"/>
              </a:ext>
            </a:extLst>
          </p:cNvPr>
          <p:cNvSpPr/>
          <p:nvPr/>
        </p:nvSpPr>
        <p:spPr>
          <a:xfrm>
            <a:off x="711096" y="1379509"/>
            <a:ext cx="3204000" cy="720000"/>
          </a:xfrm>
          <a:prstGeom prst="roundRect">
            <a:avLst>
              <a:gd name="adj" fmla="val 790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chemeClr val="tx1"/>
                </a:solidFill>
                <a:latin typeface="+mn-ea"/>
              </a:rPr>
              <a:t>由內到外</a:t>
            </a:r>
            <a:endParaRPr lang="zh-TW" altLang="en-US" sz="2400" b="1" dirty="0">
              <a:solidFill>
                <a:schemeClr val="tx1"/>
              </a:solidFill>
              <a:latin typeface="+mn-ea"/>
            </a:endParaRPr>
          </a:p>
        </p:txBody>
      </p:sp>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6"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5. </a:t>
            </a:r>
            <a:r>
              <a:rPr lang="zh-TW" altLang="en-US" sz="2800" b="1" dirty="0" smtClean="0">
                <a:solidFill>
                  <a:schemeClr val="tx1"/>
                </a:solidFill>
                <a:latin typeface="Microsoft JhengHei" panose="020B0604030504040204" pitchFamily="34" charset="-120"/>
                <a:ea typeface="Microsoft JhengHei" panose="020B0604030504040204" pitchFamily="34" charset="-120"/>
              </a:rPr>
              <a:t>組織優次</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79040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34</a:t>
            </a:fld>
            <a:endParaRPr lang="en-US"/>
          </a:p>
        </p:txBody>
      </p:sp>
      <p:graphicFrame>
        <p:nvGraphicFramePr>
          <p:cNvPr id="22" name="資料庫圖表 21"/>
          <p:cNvGraphicFramePr/>
          <p:nvPr>
            <p:extLst>
              <p:ext uri="{D42A27DB-BD31-4B8C-83A1-F6EECF244321}">
                <p14:modId xmlns:p14="http://schemas.microsoft.com/office/powerpoint/2010/main" val="3359479306"/>
              </p:ext>
            </p:extLst>
          </p:nvPr>
        </p:nvGraphicFramePr>
        <p:xfrm>
          <a:off x="857251" y="1485900"/>
          <a:ext cx="10561320" cy="500990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3" name="矩形 2"/>
          <p:cNvSpPr/>
          <p:nvPr/>
        </p:nvSpPr>
        <p:spPr>
          <a:xfrm>
            <a:off x="5904038" y="2883527"/>
            <a:ext cx="646331" cy="369332"/>
          </a:xfrm>
          <a:prstGeom prst="rect">
            <a:avLst/>
          </a:prstGeom>
        </p:spPr>
        <p:txBody>
          <a:bodyPr wrap="none">
            <a:spAutoFit/>
          </a:bodyPr>
          <a:lstStyle/>
          <a:p>
            <a:pPr lvl="0"/>
            <a:r>
              <a:rPr lang="zh-TW" altLang="en-US" b="1" dirty="0">
                <a:solidFill>
                  <a:schemeClr val="bg1"/>
                </a:solidFill>
              </a:rPr>
              <a:t>生病</a:t>
            </a:r>
          </a:p>
        </p:txBody>
      </p:sp>
      <p:sp>
        <p:nvSpPr>
          <p:cNvPr id="5" name="矩形 4"/>
          <p:cNvSpPr/>
          <p:nvPr/>
        </p:nvSpPr>
        <p:spPr>
          <a:xfrm>
            <a:off x="5904038" y="3164533"/>
            <a:ext cx="156485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感冒、腹瀉</a:t>
            </a:r>
            <a:endParaRPr lang="zh-TW" altLang="en-US" b="1" dirty="0">
              <a:solidFill>
                <a:schemeClr val="bg1"/>
              </a:solidFill>
            </a:endParaRPr>
          </a:p>
        </p:txBody>
      </p:sp>
      <p:sp>
        <p:nvSpPr>
          <p:cNvPr id="11" name="矩形 10"/>
          <p:cNvSpPr/>
          <p:nvPr/>
        </p:nvSpPr>
        <p:spPr>
          <a:xfrm>
            <a:off x="4860117" y="3683930"/>
            <a:ext cx="1815129" cy="369332"/>
          </a:xfrm>
          <a:prstGeom prst="rect">
            <a:avLst/>
          </a:prstGeom>
        </p:spPr>
        <p:txBody>
          <a:bodyPr wrap="square">
            <a:spAutoFit/>
          </a:bodyPr>
          <a:lstStyle/>
          <a:p>
            <a:pPr lvl="0"/>
            <a:r>
              <a:rPr lang="zh-TW" altLang="en-US" b="1" dirty="0">
                <a:solidFill>
                  <a:schemeClr val="bg1"/>
                </a:solidFill>
              </a:rPr>
              <a:t>父母</a:t>
            </a:r>
            <a:r>
              <a:rPr lang="zh-TW" altLang="en-US" b="1" dirty="0" smtClean="0">
                <a:solidFill>
                  <a:schemeClr val="bg1"/>
                </a:solidFill>
              </a:rPr>
              <a:t>擔心安全</a:t>
            </a:r>
            <a:endParaRPr lang="zh-TW" altLang="en-US" b="1" dirty="0">
              <a:solidFill>
                <a:schemeClr val="bg1"/>
              </a:solidFill>
            </a:endParaRPr>
          </a:p>
        </p:txBody>
      </p:sp>
      <p:sp>
        <p:nvSpPr>
          <p:cNvPr id="12" name="矩形 11"/>
          <p:cNvSpPr/>
          <p:nvPr/>
        </p:nvSpPr>
        <p:spPr>
          <a:xfrm>
            <a:off x="4860117" y="3994875"/>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迷路或遇到意外受傷</a:t>
            </a:r>
            <a:endParaRPr lang="zh-TW" altLang="en-US" b="1" dirty="0">
              <a:solidFill>
                <a:schemeClr val="bg1"/>
              </a:solidFill>
            </a:endParaRPr>
          </a:p>
        </p:txBody>
      </p:sp>
      <p:sp>
        <p:nvSpPr>
          <p:cNvPr id="13" name="矩形 12"/>
          <p:cNvSpPr/>
          <p:nvPr/>
        </p:nvSpPr>
        <p:spPr>
          <a:xfrm>
            <a:off x="4760962" y="4766521"/>
            <a:ext cx="2488182"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父母都期望可以相聚</a:t>
            </a:r>
            <a:endParaRPr lang="zh-TW" altLang="en-US" b="1" dirty="0">
              <a:solidFill>
                <a:schemeClr val="bg1"/>
              </a:solidFill>
            </a:endParaRPr>
          </a:p>
        </p:txBody>
      </p:sp>
      <p:sp>
        <p:nvSpPr>
          <p:cNvPr id="6" name="矩形 5"/>
          <p:cNvSpPr/>
          <p:nvPr/>
        </p:nvSpPr>
        <p:spPr>
          <a:xfrm>
            <a:off x="4760962" y="4476431"/>
            <a:ext cx="2262158" cy="369332"/>
          </a:xfrm>
          <a:prstGeom prst="rect">
            <a:avLst/>
          </a:prstGeom>
        </p:spPr>
        <p:txBody>
          <a:bodyPr wrap="none">
            <a:spAutoFit/>
          </a:bodyPr>
          <a:lstStyle/>
          <a:p>
            <a:pPr lvl="0"/>
            <a:r>
              <a:rPr lang="zh-TW" altLang="en-US" b="1" dirty="0">
                <a:solidFill>
                  <a:schemeClr val="bg1"/>
                </a:solidFill>
              </a:rPr>
              <a:t>與家庭</a:t>
            </a:r>
            <a:r>
              <a:rPr lang="zh-TW" altLang="en-US" b="1" dirty="0" smtClean="0">
                <a:solidFill>
                  <a:schemeClr val="bg1"/>
                </a:solidFill>
              </a:rPr>
              <a:t>聚餐日期</a:t>
            </a:r>
            <a:r>
              <a:rPr lang="zh-TW" altLang="en-US" b="1" dirty="0">
                <a:solidFill>
                  <a:schemeClr val="bg1"/>
                </a:solidFill>
              </a:rPr>
              <a:t>相撞</a:t>
            </a:r>
          </a:p>
        </p:txBody>
      </p:sp>
      <p:sp>
        <p:nvSpPr>
          <p:cNvPr id="10" name="矩形 9"/>
          <p:cNvSpPr/>
          <p:nvPr/>
        </p:nvSpPr>
        <p:spPr>
          <a:xfrm>
            <a:off x="3497876" y="5299666"/>
            <a:ext cx="1107996" cy="369332"/>
          </a:xfrm>
          <a:prstGeom prst="rect">
            <a:avLst/>
          </a:prstGeom>
        </p:spPr>
        <p:txBody>
          <a:bodyPr wrap="none">
            <a:spAutoFit/>
          </a:bodyPr>
          <a:lstStyle/>
          <a:p>
            <a:pPr lvl="0"/>
            <a:r>
              <a:rPr lang="zh-TW" altLang="en-US" b="1" dirty="0">
                <a:solidFill>
                  <a:schemeClr val="bg1"/>
                </a:solidFill>
              </a:rPr>
              <a:t>天氣惡劣</a:t>
            </a:r>
          </a:p>
        </p:txBody>
      </p:sp>
      <p:sp>
        <p:nvSpPr>
          <p:cNvPr id="15" name="矩形 14"/>
          <p:cNvSpPr/>
          <p:nvPr/>
        </p:nvSpPr>
        <p:spPr>
          <a:xfrm>
            <a:off x="3497876" y="5600446"/>
            <a:ext cx="2026517" cy="369332"/>
          </a:xfrm>
          <a:prstGeom prst="rect">
            <a:avLst/>
          </a:prstGeom>
        </p:spPr>
        <p:txBody>
          <a:bodyPr wrap="none">
            <a:spAutoFit/>
          </a:bodyPr>
          <a:lstStyle/>
          <a:p>
            <a:pPr lvl="0"/>
            <a:r>
              <a:rPr lang="en-US" altLang="zh-TW" b="1" dirty="0" smtClean="0">
                <a:solidFill>
                  <a:schemeClr val="bg1"/>
                </a:solidFill>
                <a:sym typeface="Wingdings" panose="05000000000000000000" pitchFamily="2" charset="2"/>
              </a:rPr>
              <a:t></a:t>
            </a:r>
            <a:r>
              <a:rPr lang="zh-TW" altLang="en-US" b="1" dirty="0" smtClean="0">
                <a:solidFill>
                  <a:schemeClr val="bg1"/>
                </a:solidFill>
                <a:sym typeface="Wingdings" panose="05000000000000000000" pitchFamily="2" charset="2"/>
              </a:rPr>
              <a:t>八號風球、黑雨</a:t>
            </a:r>
            <a:endParaRPr lang="zh-TW" altLang="en-US" b="1" dirty="0">
              <a:solidFill>
                <a:schemeClr val="bg1"/>
              </a:solidFill>
            </a:endParaRPr>
          </a:p>
        </p:txBody>
      </p:sp>
      <p:sp>
        <p:nvSpPr>
          <p:cNvPr id="20" name="手繪多邊形 19"/>
          <p:cNvSpPr/>
          <p:nvPr/>
        </p:nvSpPr>
        <p:spPr>
          <a:xfrm>
            <a:off x="1712703" y="224989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21" name="手繪多邊形 20"/>
          <p:cNvSpPr/>
          <p:nvPr/>
        </p:nvSpPr>
        <p:spPr>
          <a:xfrm>
            <a:off x="1367289" y="513559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3</a:t>
            </a:r>
            <a:endParaRPr lang="en-US" sz="2400" dirty="0">
              <a:solidFill>
                <a:srgbClr val="FF0000"/>
              </a:solidFill>
              <a:latin typeface="+mn-ea"/>
            </a:endParaRPr>
          </a:p>
        </p:txBody>
      </p:sp>
      <p:sp>
        <p:nvSpPr>
          <p:cNvPr id="23" name="手繪多邊形 22"/>
          <p:cNvSpPr/>
          <p:nvPr/>
        </p:nvSpPr>
        <p:spPr>
          <a:xfrm>
            <a:off x="710800" y="3949979"/>
            <a:ext cx="442344" cy="442344"/>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27" name="手繪多邊形 26"/>
          <p:cNvSpPr/>
          <p:nvPr/>
        </p:nvSpPr>
        <p:spPr>
          <a:xfrm>
            <a:off x="2177443" y="1801686"/>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28" name="手繪多邊形 27"/>
          <p:cNvSpPr/>
          <p:nvPr/>
        </p:nvSpPr>
        <p:spPr>
          <a:xfrm>
            <a:off x="1233633" y="3567737"/>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29" name="手繪多邊形 28"/>
          <p:cNvSpPr/>
          <p:nvPr/>
        </p:nvSpPr>
        <p:spPr>
          <a:xfrm>
            <a:off x="1833012" y="4729993"/>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最後，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30" name="手繪多邊形 29"/>
          <p:cNvSpPr/>
          <p:nvPr/>
        </p:nvSpPr>
        <p:spPr>
          <a:xfrm flipH="1">
            <a:off x="7249144" y="180168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1" name="手繪多邊形 30"/>
          <p:cNvSpPr/>
          <p:nvPr/>
        </p:nvSpPr>
        <p:spPr>
          <a:xfrm flipH="1">
            <a:off x="4978877" y="262849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2" name="手繪多邊形 31"/>
          <p:cNvSpPr/>
          <p:nvPr/>
        </p:nvSpPr>
        <p:spPr>
          <a:xfrm flipH="1">
            <a:off x="2650875" y="3363383"/>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3" name="手繪多邊形 32"/>
          <p:cNvSpPr/>
          <p:nvPr/>
        </p:nvSpPr>
        <p:spPr>
          <a:xfrm flipH="1">
            <a:off x="3203735" y="4951187"/>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由於</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4" name="手繪多邊形 33"/>
          <p:cNvSpPr/>
          <p:nvPr/>
        </p:nvSpPr>
        <p:spPr>
          <a:xfrm>
            <a:off x="9251841" y="2768533"/>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5" name="手繪多邊形 34"/>
          <p:cNvSpPr/>
          <p:nvPr/>
        </p:nvSpPr>
        <p:spPr>
          <a:xfrm>
            <a:off x="9242897" y="3382098"/>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以致</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6" name="手繪多邊形 35"/>
          <p:cNvSpPr/>
          <p:nvPr/>
        </p:nvSpPr>
        <p:spPr>
          <a:xfrm>
            <a:off x="9242897" y="4270050"/>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7" name="手繪多邊形 36"/>
          <p:cNvSpPr/>
          <p:nvPr/>
        </p:nvSpPr>
        <p:spPr>
          <a:xfrm>
            <a:off x="9242897" y="5159347"/>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以致</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9" name="手繪多邊形 38"/>
          <p:cNvSpPr/>
          <p:nvPr/>
        </p:nvSpPr>
        <p:spPr>
          <a:xfrm>
            <a:off x="4869800" y="3325843"/>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0" name="手繪多邊形 39"/>
          <p:cNvSpPr/>
          <p:nvPr/>
        </p:nvSpPr>
        <p:spPr>
          <a:xfrm flipH="1">
            <a:off x="3814892" y="4328325"/>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由於</a:t>
            </a:r>
            <a:r>
              <a:rPr lang="en-US" altLang="zh-TW" sz="1600" b="1" i="1" dirty="0" smtClean="0">
                <a:solidFill>
                  <a:schemeClr val="tx1"/>
                </a:solidFill>
                <a:latin typeface="+mn-ea"/>
              </a:rPr>
              <a:t>……</a:t>
            </a:r>
            <a:endParaRPr lang="en-US" altLang="zh-TW" sz="1600" b="1" i="1" dirty="0">
              <a:solidFill>
                <a:schemeClr val="tx1"/>
              </a:solidFill>
              <a:latin typeface="+mn-ea"/>
            </a:endParaRPr>
          </a:p>
        </p:txBody>
      </p:sp>
      <p:grpSp>
        <p:nvGrpSpPr>
          <p:cNvPr id="42" name="群組 41"/>
          <p:cNvGrpSpPr/>
          <p:nvPr/>
        </p:nvGrpSpPr>
        <p:grpSpPr>
          <a:xfrm flipH="1">
            <a:off x="6137911" y="5847766"/>
            <a:ext cx="972000" cy="403825"/>
            <a:chOff x="7700297" y="6057635"/>
            <a:chExt cx="2723869" cy="674007"/>
          </a:xfrm>
        </p:grpSpPr>
        <p:sp>
          <p:nvSpPr>
            <p:cNvPr id="43" name="手繪多邊形 42"/>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44" name="矩形 43"/>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所以</a:t>
              </a:r>
              <a:r>
                <a:rPr lang="en-US" altLang="zh-TW" sz="1600" b="1" i="1" dirty="0" smtClean="0">
                  <a:latin typeface="+mn-ea"/>
                </a:rPr>
                <a:t>……</a:t>
              </a:r>
              <a:endParaRPr lang="zh-TW" altLang="en-US" sz="1600" b="1" i="1" dirty="0">
                <a:latin typeface="+mn-ea"/>
              </a:endParaRPr>
            </a:p>
          </p:txBody>
        </p:sp>
      </p:grpSp>
      <p:sp>
        <p:nvSpPr>
          <p:cNvPr id="45" name="手繪多邊形 44"/>
          <p:cNvSpPr/>
          <p:nvPr/>
        </p:nvSpPr>
        <p:spPr>
          <a:xfrm>
            <a:off x="6649171" y="2739832"/>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例如</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6" name="手繪多邊形 45"/>
          <p:cNvSpPr/>
          <p:nvPr/>
        </p:nvSpPr>
        <p:spPr>
          <a:xfrm>
            <a:off x="6481860" y="359913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例如</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7" name="手繪多邊形 46"/>
          <p:cNvSpPr/>
          <p:nvPr/>
        </p:nvSpPr>
        <p:spPr>
          <a:xfrm>
            <a:off x="6966973" y="4391376"/>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會</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8" name="手繪多邊形 47"/>
          <p:cNvSpPr/>
          <p:nvPr/>
        </p:nvSpPr>
        <p:spPr>
          <a:xfrm>
            <a:off x="4612784" y="5167907"/>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例如</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9" name="手繪多邊形 48"/>
          <p:cNvSpPr/>
          <p:nvPr/>
        </p:nvSpPr>
        <p:spPr>
          <a:xfrm>
            <a:off x="10478787" y="3363383"/>
            <a:ext cx="1368000" cy="36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endParaRPr lang="en-US" altLang="zh-TW" sz="1600" b="1" i="1" dirty="0">
              <a:solidFill>
                <a:schemeClr val="tx1"/>
              </a:solidFill>
              <a:latin typeface="+mj-ea"/>
            </a:endParaRPr>
          </a:p>
        </p:txBody>
      </p:sp>
      <p:grpSp>
        <p:nvGrpSpPr>
          <p:cNvPr id="50" name="群組 49"/>
          <p:cNvGrpSpPr/>
          <p:nvPr/>
        </p:nvGrpSpPr>
        <p:grpSpPr>
          <a:xfrm flipH="1">
            <a:off x="10413415" y="4229877"/>
            <a:ext cx="972000" cy="403825"/>
            <a:chOff x="7700297" y="6057635"/>
            <a:chExt cx="2723869" cy="674007"/>
          </a:xfrm>
        </p:grpSpPr>
        <p:sp>
          <p:nvSpPr>
            <p:cNvPr id="51" name="手繪多邊形 50"/>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52" name="矩形 51"/>
            <p:cNvSpPr/>
            <p:nvPr/>
          </p:nvSpPr>
          <p:spPr>
            <a:xfrm>
              <a:off x="7700297" y="6166576"/>
              <a:ext cx="2723869" cy="565066"/>
            </a:xfrm>
            <a:prstGeom prst="rect">
              <a:avLst/>
            </a:prstGeom>
          </p:spPr>
          <p:txBody>
            <a:bodyPr wrap="square" anchor="ctr">
              <a:spAutoFit/>
            </a:bodyPr>
            <a:lstStyle/>
            <a:p>
              <a:pPr algn="ctr"/>
              <a:r>
                <a:rPr lang="zh-TW" altLang="en-US" sz="1600" b="1" i="1" dirty="0">
                  <a:latin typeface="+mn-ea"/>
                </a:rPr>
                <a:t>因此</a:t>
              </a:r>
              <a:r>
                <a:rPr lang="en-US" altLang="zh-TW" sz="1600" b="1" i="1" dirty="0" smtClean="0">
                  <a:latin typeface="+mn-ea"/>
                </a:rPr>
                <a:t>……</a:t>
              </a:r>
              <a:endParaRPr lang="zh-TW" altLang="en-US" sz="1600" b="1" i="1" dirty="0">
                <a:latin typeface="+mn-ea"/>
              </a:endParaRPr>
            </a:p>
          </p:txBody>
        </p:sp>
      </p:grpSp>
      <p:grpSp>
        <p:nvGrpSpPr>
          <p:cNvPr id="53" name="群組 52"/>
          <p:cNvGrpSpPr/>
          <p:nvPr/>
        </p:nvGrpSpPr>
        <p:grpSpPr>
          <a:xfrm>
            <a:off x="8686515" y="5969872"/>
            <a:ext cx="2772000" cy="731359"/>
            <a:chOff x="7700297" y="6057635"/>
            <a:chExt cx="2723869" cy="660947"/>
          </a:xfrm>
        </p:grpSpPr>
        <p:sp>
          <p:nvSpPr>
            <p:cNvPr id="54" name="手繪多邊形 53"/>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55" name="矩形 54"/>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58"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306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Microsoft JhengHei" panose="020B0604030504040204" pitchFamily="34" charset="-120"/>
                <a:ea typeface="Microsoft JhengHei" panose="020B0604030504040204" pitchFamily="34" charset="-120"/>
              </a:rPr>
              <a:t>6. </a:t>
            </a:r>
            <a:r>
              <a:rPr lang="zh-TW" altLang="en-US" sz="2400" b="1" dirty="0" smtClean="0">
                <a:solidFill>
                  <a:schemeClr val="tx1"/>
                </a:solidFill>
                <a:latin typeface="Microsoft JhengHei" panose="020B0604030504040204" pitchFamily="34" charset="-120"/>
                <a:ea typeface="Microsoft JhengHei" panose="020B0604030504040204" pitchFamily="34" charset="-120"/>
              </a:rPr>
              <a:t>運用因果解釋</a:t>
            </a:r>
            <a:r>
              <a:rPr lang="en-US" altLang="zh-TW" sz="2400" b="1" dirty="0" smtClean="0">
                <a:solidFill>
                  <a:schemeClr val="tx1"/>
                </a:solidFill>
                <a:latin typeface="Microsoft JhengHei" panose="020B0604030504040204" pitchFamily="34" charset="-120"/>
                <a:ea typeface="Microsoft JhengHei" panose="020B0604030504040204" pitchFamily="34" charset="-120"/>
              </a:rPr>
              <a:t/>
            </a:r>
            <a:br>
              <a:rPr lang="en-US" altLang="zh-TW" sz="2400" b="1" dirty="0" smtClean="0">
                <a:solidFill>
                  <a:schemeClr val="tx1"/>
                </a:solidFill>
                <a:latin typeface="Microsoft JhengHei" panose="020B0604030504040204" pitchFamily="34" charset="-120"/>
                <a:ea typeface="Microsoft JhengHei" panose="020B0604030504040204" pitchFamily="34" charset="-120"/>
              </a:rPr>
            </a:br>
            <a:r>
              <a:rPr lang="zh-TW" altLang="en-US" sz="2400" b="1" dirty="0" smtClean="0">
                <a:solidFill>
                  <a:schemeClr val="tx1"/>
                </a:solidFill>
                <a:latin typeface="Microsoft JhengHei" panose="020B0604030504040204" pitchFamily="34" charset="-120"/>
                <a:ea typeface="Microsoft JhengHei" panose="020B0604030504040204" pitchFamily="34" charset="-120"/>
              </a:rPr>
              <a:t>模範短語</a:t>
            </a:r>
            <a:endParaRPr lang="en-ID" altLang="zh-TW" sz="2400" dirty="0">
              <a:solidFill>
                <a:schemeClr val="tx1"/>
              </a:solidFill>
              <a:latin typeface="Microsoft JhengHei" panose="020B0604030504040204" pitchFamily="34" charset="-120"/>
              <a:ea typeface="Microsoft JhengHei" panose="020B0604030504040204" pitchFamily="34" charset="-120"/>
            </a:endParaRPr>
          </a:p>
        </p:txBody>
      </p:sp>
      <p:sp>
        <p:nvSpPr>
          <p:cNvPr id="57"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222334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fade">
                                      <p:cBhvr>
                                        <p:cTn id="42" dur="500"/>
                                        <p:tgtEl>
                                          <p:spTgt spid="5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fade">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fade">
                                      <p:cBhvr>
                                        <p:cTn id="67" dur="500"/>
                                        <p:tgtEl>
                                          <p:spTgt spid="35"/>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fade">
                                      <p:cBhvr>
                                        <p:cTn id="72" dur="500"/>
                                        <p:tgtEl>
                                          <p:spTgt spid="50"/>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500"/>
                                        <p:tgtEl>
                                          <p:spTgt spid="40"/>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fade">
                                      <p:cBhvr>
                                        <p:cTn id="87" dur="500"/>
                                        <p:tgtEl>
                                          <p:spTgt spid="36"/>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50"/>
                                        </p:tgtEl>
                                        <p:attrNameLst>
                                          <p:attrName>style.visibility</p:attrName>
                                        </p:attrNameLst>
                                      </p:cBhvr>
                                      <p:to>
                                        <p:strVal val="visible"/>
                                      </p:to>
                                    </p:set>
                                    <p:animEffect transition="in" filter="fade">
                                      <p:cBhvr>
                                        <p:cTn id="92" dur="500"/>
                                        <p:tgtEl>
                                          <p:spTgt spid="50"/>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9"/>
                                        </p:tgtEl>
                                        <p:attrNameLst>
                                          <p:attrName>style.visibility</p:attrName>
                                        </p:attrNameLst>
                                      </p:cBhvr>
                                      <p:to>
                                        <p:strVal val="visible"/>
                                      </p:to>
                                    </p:set>
                                    <p:animEffect transition="in" filter="fade">
                                      <p:cBhvr>
                                        <p:cTn id="97" dur="500"/>
                                        <p:tgtEl>
                                          <p:spTgt spid="2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33"/>
                                        </p:tgtEl>
                                        <p:attrNameLst>
                                          <p:attrName>style.visibility</p:attrName>
                                        </p:attrNameLst>
                                      </p:cBhvr>
                                      <p:to>
                                        <p:strVal val="visible"/>
                                      </p:to>
                                    </p:set>
                                    <p:animEffect transition="in" filter="fade">
                                      <p:cBhvr>
                                        <p:cTn id="102" dur="500"/>
                                        <p:tgtEl>
                                          <p:spTgt spid="33"/>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48"/>
                                        </p:tgtEl>
                                        <p:attrNameLst>
                                          <p:attrName>style.visibility</p:attrName>
                                        </p:attrNameLst>
                                      </p:cBhvr>
                                      <p:to>
                                        <p:strVal val="visible"/>
                                      </p:to>
                                    </p:set>
                                    <p:animEffect transition="in" filter="fade">
                                      <p:cBhvr>
                                        <p:cTn id="107" dur="500"/>
                                        <p:tgtEl>
                                          <p:spTgt spid="48"/>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nodeType="click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fade">
                                      <p:cBhvr>
                                        <p:cTn id="112" dur="500"/>
                                        <p:tgtEl>
                                          <p:spTgt spid="4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50"/>
                                        </p:tgtEl>
                                        <p:attrNameLst>
                                          <p:attrName>style.visibility</p:attrName>
                                        </p:attrNameLst>
                                      </p:cBhvr>
                                      <p:to>
                                        <p:strVal val="visible"/>
                                      </p:to>
                                    </p:set>
                                    <p:animEffect transition="in" filter="fade">
                                      <p:cBhvr>
                                        <p:cTn id="122" dur="500"/>
                                        <p:tgtEl>
                                          <p:spTgt spid="50"/>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nodeType="clickEffect">
                                  <p:stCondLst>
                                    <p:cond delay="0"/>
                                  </p:stCondLst>
                                  <p:childTnLst>
                                    <p:set>
                                      <p:cBhvr>
                                        <p:cTn id="126" dur="1" fill="hold">
                                          <p:stCondLst>
                                            <p:cond delay="0"/>
                                          </p:stCondLst>
                                        </p:cTn>
                                        <p:tgtEl>
                                          <p:spTgt spid="53"/>
                                        </p:tgtEl>
                                        <p:attrNameLst>
                                          <p:attrName>style.visibility</p:attrName>
                                        </p:attrNameLst>
                                      </p:cBhvr>
                                      <p:to>
                                        <p:strVal val="visible"/>
                                      </p:to>
                                    </p:set>
                                    <p:animEffect transition="in" filter="fade">
                                      <p:cBhvr>
                                        <p:cTn id="12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9" grpId="0" animBg="1"/>
      <p:bldP spid="40" grpId="0" animBg="1"/>
      <p:bldP spid="45" grpId="0" animBg="1"/>
      <p:bldP spid="46" grpId="0" animBg="1"/>
      <p:bldP spid="47" grpId="0" animBg="1"/>
      <p:bldP spid="48" grpId="0" animBg="1"/>
      <p:bldP spid="4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663299" y="502288"/>
            <a:ext cx="7276650"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朋友</a:t>
            </a:r>
            <a:r>
              <a:rPr lang="zh-TW" altLang="en-US" sz="3200" b="1" dirty="0">
                <a:solidFill>
                  <a:schemeClr val="tx1"/>
                </a:solidFill>
                <a:latin typeface="Microsoft JhengHei" panose="020B0604030504040204" pitchFamily="34" charset="-120"/>
                <a:ea typeface="Microsoft JhengHei" panose="020B0604030504040204" pitchFamily="34" charset="-120"/>
              </a:rPr>
              <a:t>失約有甚麼原因</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en-ID" sz="3200" dirty="0">
              <a:solidFill>
                <a:schemeClr val="tx1"/>
              </a:solidFill>
              <a:latin typeface="Microsoft JhengHei" panose="020B0604030504040204" pitchFamily="34" charset="-120"/>
              <a:ea typeface="Microsoft JhengHei" panose="020B0604030504040204" pitchFamily="34" charset="-120"/>
            </a:endParaRPr>
          </a:p>
        </p:txBody>
      </p:sp>
      <p:graphicFrame>
        <p:nvGraphicFramePr>
          <p:cNvPr id="5" name="Content Placeholder 8"/>
          <p:cNvGraphicFramePr>
            <a:graphicFrameLocks/>
          </p:cNvGraphicFramePr>
          <p:nvPr>
            <p:extLst>
              <p:ext uri="{D42A27DB-BD31-4B8C-83A1-F6EECF244321}">
                <p14:modId xmlns:p14="http://schemas.microsoft.com/office/powerpoint/2010/main" val="1337306077"/>
              </p:ext>
            </p:extLst>
          </p:nvPr>
        </p:nvGraphicFramePr>
        <p:xfrm>
          <a:off x="1454727" y="1598121"/>
          <a:ext cx="9485222" cy="4741344"/>
        </p:xfrm>
        <a:graphic>
          <a:graphicData uri="http://schemas.openxmlformats.org/drawingml/2006/table">
            <a:tbl>
              <a:tblPr firstRow="1" bandRow="1">
                <a:tableStyleId>{5C22544A-7EE6-4342-B048-85BDC9FD1C3A}</a:tableStyleId>
              </a:tblPr>
              <a:tblGrid>
                <a:gridCol w="9485222">
                  <a:extLst>
                    <a:ext uri="{9D8B030D-6E8A-4147-A177-3AD203B41FA5}">
                      <a16:colId xmlns:a16="http://schemas.microsoft.com/office/drawing/2014/main" val="20000"/>
                    </a:ext>
                  </a:extLst>
                </a:gridCol>
              </a:tblGrid>
              <a:tr h="47413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dirty="0" smtClean="0">
                          <a:solidFill>
                            <a:schemeClr val="tx1"/>
                          </a:solidFill>
                          <a:latin typeface="+mn-ea"/>
                          <a:ea typeface="+mn-ea"/>
                        </a:rPr>
                        <a:t>點題</a:t>
                      </a:r>
                      <a:endParaRPr lang="en-US" altLang="zh-TW" sz="2000" b="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我會解釋朋友失約的不同原因。</a:t>
                      </a:r>
                      <a:endParaRPr lang="en-US" sz="2000" b="0" i="1" dirty="0">
                        <a:solidFill>
                          <a:schemeClr val="tx1"/>
                        </a:solidFill>
                        <a:latin typeface="+mn-ea"/>
                        <a:ea typeface="+mn-ea"/>
                      </a:endParaRPr>
                    </a:p>
                    <a:p>
                      <a:pPr marL="0" indent="0">
                        <a:buNone/>
                      </a:pPr>
                      <a:r>
                        <a:rPr lang="zh-TW" altLang="en-US" sz="2000" b="1" dirty="0" smtClean="0">
                          <a:solidFill>
                            <a:schemeClr val="tx1"/>
                          </a:solidFill>
                          <a:latin typeface="+mn-ea"/>
                          <a:ea typeface="+mn-ea"/>
                        </a:rPr>
                        <a:t>第一個角度</a:t>
                      </a:r>
                      <a:endParaRPr lang="en-US" altLang="zh-TW" sz="2000" b="1" dirty="0" smtClean="0">
                        <a:solidFill>
                          <a:schemeClr val="tx1"/>
                        </a:solidFill>
                        <a:latin typeface="+mn-ea"/>
                        <a:ea typeface="+mn-ea"/>
                      </a:endParaRPr>
                    </a:p>
                    <a:p>
                      <a:pPr marL="0" indent="0">
                        <a:buNone/>
                      </a:pPr>
                      <a:r>
                        <a:rPr lang="zh-TW" altLang="en-US" sz="2000" b="0" i="1" kern="1200" dirty="0" smtClean="0">
                          <a:solidFill>
                            <a:schemeClr val="dk1"/>
                          </a:solidFill>
                          <a:effectLst/>
                          <a:latin typeface="+mn-ea"/>
                          <a:ea typeface="+mn-ea"/>
                          <a:cs typeface="+mn-cs"/>
                        </a:rPr>
                        <a:t>第一，在個人因素方面，朋友可能因為忘記了聚會，因此失約。另外朋友可能因為生病，例如感冒或肚瀉，所以要留在家中休息，未能出席聚會。</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dk1"/>
                          </a:solidFill>
                          <a:effectLst/>
                          <a:latin typeface="+mn-ea"/>
                          <a:ea typeface="+mn-ea"/>
                          <a:cs typeface="+mn-cs"/>
                        </a:rPr>
                        <a:t>第二</a:t>
                      </a:r>
                      <a:r>
                        <a:rPr lang="zh-TW" altLang="en-US" sz="2000" b="1" dirty="0" smtClean="0">
                          <a:solidFill>
                            <a:schemeClr val="tx1"/>
                          </a:solidFill>
                          <a:latin typeface="+mn-ea"/>
                          <a:ea typeface="+mn-ea"/>
                        </a:rPr>
                        <a:t>個角度</a:t>
                      </a: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第二，在家庭因素方面，可能因為朋友年紀仍較小，所以父母擔心他們的安全，例如怕他們會迷路或遇到意外受傷，以致不批准他們外出。另外亦有可能由於聚會與朋友的家庭聚餐日期相撞，而當然朋友的父母都會期望他們可以相聚，所以朋友可能會出席家庭聚餐，因此失約。</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dk1"/>
                          </a:solidFill>
                          <a:effectLst/>
                          <a:latin typeface="+mn-ea"/>
                          <a:ea typeface="+mn-ea"/>
                          <a:cs typeface="+mn-cs"/>
                        </a:rPr>
                        <a:t>最後一個</a:t>
                      </a:r>
                      <a:r>
                        <a:rPr lang="zh-TW" altLang="en-US" sz="2000" b="1" i="0" kern="1200" dirty="0" smtClean="0">
                          <a:solidFill>
                            <a:schemeClr val="tx1"/>
                          </a:solidFill>
                          <a:effectLst/>
                          <a:latin typeface="+mn-ea"/>
                          <a:ea typeface="+mn-ea"/>
                          <a:cs typeface="+mn-cs"/>
                        </a:rPr>
                        <a:t>角度</a:t>
                      </a: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最後，在環境因素方面，可能由於聚會當日天氣惡劣，例如有八號風球或黑雨，所以要留在安全地方，以致不能外出，因此失約。</a:t>
                      </a:r>
                      <a:endParaRPr lang="en-US" altLang="zh-TW" sz="2000" b="0" i="1"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dk1"/>
                          </a:solidFill>
                          <a:effectLst/>
                          <a:latin typeface="+mn-ea"/>
                          <a:ea typeface="+mn-ea"/>
                          <a:cs typeface="+mn-cs"/>
                        </a:rPr>
                        <a:t>總結</a:t>
                      </a:r>
                      <a:endParaRPr lang="en-US" altLang="zh-TW" sz="2000" b="1" i="0" kern="1200" dirty="0" smtClean="0">
                        <a:solidFill>
                          <a:schemeClr val="dk1"/>
                        </a:solidFill>
                        <a:effectLst/>
                        <a:latin typeface="+mn-ea"/>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dk1"/>
                          </a:solidFill>
                          <a:effectLst/>
                          <a:latin typeface="+mn-ea"/>
                          <a:ea typeface="+mn-ea"/>
                          <a:cs typeface="+mn-cs"/>
                        </a:rPr>
                        <a:t>總括而言，</a:t>
                      </a:r>
                      <a:r>
                        <a:rPr lang="zh-TW" altLang="en-US" sz="2000" b="0" i="1" kern="1200" dirty="0" smtClean="0">
                          <a:solidFill>
                            <a:schemeClr val="tx1"/>
                          </a:solidFill>
                          <a:effectLst/>
                          <a:latin typeface="+mn-ea"/>
                          <a:ea typeface="+mn-ea"/>
                          <a:cs typeface="+mn-cs"/>
                        </a:rPr>
                        <a:t>朋友失約可能</a:t>
                      </a:r>
                      <a:r>
                        <a:rPr lang="zh-TW" altLang="en-US" sz="2000" b="0" i="1" kern="1200" dirty="0" smtClean="0">
                          <a:solidFill>
                            <a:schemeClr val="dk1"/>
                          </a:solidFill>
                          <a:effectLst/>
                          <a:latin typeface="+mn-ea"/>
                          <a:ea typeface="+mn-ea"/>
                          <a:cs typeface="+mn-cs"/>
                        </a:rPr>
                        <a:t>由個人、家庭及環境方面的原因引致。</a:t>
                      </a:r>
                      <a:endParaRPr lang="en-US" altLang="zh-TW" sz="2000" b="0" i="1" kern="1200" dirty="0" smtClean="0">
                        <a:solidFill>
                          <a:schemeClr val="dk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35</a:t>
            </a:fld>
            <a:endParaRPr lang="en-US" dirty="0"/>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說話內容例子</a:t>
            </a:r>
            <a:endParaRPr lang="en-ID" sz="2800" dirty="0">
              <a:solidFill>
                <a:schemeClr val="tx1"/>
              </a:solidFill>
              <a:latin typeface="+mj-ea"/>
              <a:ea typeface="+mj-ea"/>
            </a:endParaRPr>
          </a:p>
        </p:txBody>
      </p:sp>
      <p:sp>
        <p:nvSpPr>
          <p:cNvPr id="10"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1303594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4" name="群組 3"/>
          <p:cNvGrpSpPr/>
          <p:nvPr/>
        </p:nvGrpSpPr>
        <p:grpSpPr>
          <a:xfrm>
            <a:off x="2852558" y="1439104"/>
            <a:ext cx="6486885" cy="4017199"/>
            <a:chOff x="1431033" y="1439104"/>
            <a:chExt cx="6486885" cy="4017199"/>
          </a:xfrm>
        </p:grpSpPr>
        <p:grpSp>
          <p:nvGrpSpPr>
            <p:cNvPr id="84" name="群組 83"/>
            <p:cNvGrpSpPr/>
            <p:nvPr/>
          </p:nvGrpSpPr>
          <p:grpSpPr>
            <a:xfrm rot="16200000">
              <a:off x="4166010" y="2602122"/>
              <a:ext cx="508176" cy="423480"/>
              <a:chOff x="5194921" y="2692894"/>
              <a:chExt cx="508176" cy="423480"/>
            </a:xfrm>
            <a:solidFill>
              <a:srgbClr val="CC9900"/>
            </a:solidFill>
          </p:grpSpPr>
          <p:sp>
            <p:nvSpPr>
              <p:cNvPr id="95" name="向右箭號 94"/>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6"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2" name="群組 1"/>
            <p:cNvGrpSpPr/>
            <p:nvPr/>
          </p:nvGrpSpPr>
          <p:grpSpPr>
            <a:xfrm>
              <a:off x="4533918" y="1439105"/>
              <a:ext cx="3384000" cy="4017198"/>
              <a:chOff x="4728228" y="1784180"/>
              <a:chExt cx="2814714" cy="4460008"/>
            </a:xfrm>
          </p:grpSpPr>
          <p:grpSp>
            <p:nvGrpSpPr>
              <p:cNvPr id="28" name="群組 27"/>
              <p:cNvGrpSpPr/>
              <p:nvPr/>
            </p:nvGrpSpPr>
            <p:grpSpPr>
              <a:xfrm>
                <a:off x="4728228" y="1784180"/>
                <a:ext cx="2814714" cy="4460008"/>
                <a:chOff x="4577925" y="2909383"/>
                <a:chExt cx="2421928" cy="2734827"/>
              </a:xfrm>
            </p:grpSpPr>
            <p:pic>
              <p:nvPicPr>
                <p:cNvPr id="27" name="圖片 26"/>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76"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31" name="Rectangle 85">
                <a:extLst>
                  <a:ext uri="{FF2B5EF4-FFF2-40B4-BE49-F238E27FC236}">
                    <a16:creationId xmlns:a16="http://schemas.microsoft.com/office/drawing/2014/main" id="{623C46E4-2FA1-4F6F-BF3E-A98927F0E5B7}"/>
                  </a:ext>
                </a:extLst>
              </p:cNvPr>
              <p:cNvSpPr/>
              <p:nvPr/>
            </p:nvSpPr>
            <p:spPr>
              <a:xfrm>
                <a:off x="4949519" y="2532842"/>
                <a:ext cx="2372132" cy="3382853"/>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hlinkClick r:id="rId4" action="ppaction://hlinksldjump"/>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6" action="ppaction://hlinksldjump"/>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7" action="ppaction://hlinksldjump"/>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8" action="ppaction://hlinksldjump"/>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hlinkClick r:id="rId9" action="ppaction://hlinksldjump"/>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解釋</a:t>
                </a:r>
                <a:r>
                  <a:rPr lang="zh-TW" altLang="en-US" sz="1600" b="1" dirty="0" smtClean="0">
                    <a:latin typeface="Microsoft JhengHei" panose="020B0604030504040204" pitchFamily="34" charset="-120"/>
                    <a:ea typeface="Microsoft JhengHei" panose="020B0604030504040204" pitchFamily="34" charset="-120"/>
                    <a:hlinkClick r:id="rId9" action="ppaction://hlinksldjump"/>
                  </a:rPr>
                  <a:t>模範</a:t>
                </a:r>
                <a:r>
                  <a:rPr lang="zh-TW" altLang="en-US" sz="1600" b="1" dirty="0">
                    <a:latin typeface="Microsoft JhengHei" panose="020B0604030504040204" pitchFamily="34" charset="-120"/>
                    <a:ea typeface="Microsoft JhengHei" panose="020B0604030504040204" pitchFamily="34" charset="-120"/>
                    <a:hlinkClick r:id="rId9" action="ppaction://hlinksldjump"/>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0"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6" name="群組 5"/>
            <p:cNvGrpSpPr/>
            <p:nvPr/>
          </p:nvGrpSpPr>
          <p:grpSpPr>
            <a:xfrm>
              <a:off x="1431033" y="1439104"/>
              <a:ext cx="2806252" cy="4017196"/>
              <a:chOff x="1657543" y="1597712"/>
              <a:chExt cx="2806252" cy="4017196"/>
            </a:xfrm>
          </p:grpSpPr>
          <p:grpSp>
            <p:nvGrpSpPr>
              <p:cNvPr id="29" name="群組 28"/>
              <p:cNvGrpSpPr/>
              <p:nvPr/>
            </p:nvGrpSpPr>
            <p:grpSpPr>
              <a:xfrm>
                <a:off x="1657543" y="1597712"/>
                <a:ext cx="2806252" cy="4017196"/>
                <a:chOff x="167928" y="2742683"/>
                <a:chExt cx="2246626" cy="2613257"/>
              </a:xfrm>
            </p:grpSpPr>
            <p:pic>
              <p:nvPicPr>
                <p:cNvPr id="26" name="圖片 25"/>
                <p:cNvPicPr>
                  <a:picLocks noChangeAspect="1"/>
                </p:cNvPicPr>
                <p:nvPr/>
              </p:nvPicPr>
              <p:blipFill>
                <a:blip r:embed="rId11">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72"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25"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2" action="ppaction://hlinksldjump"/>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3"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Tree>
    <p:extLst>
      <p:ext uri="{BB962C8B-B14F-4D97-AF65-F5344CB8AC3E}">
        <p14:creationId xmlns:p14="http://schemas.microsoft.com/office/powerpoint/2010/main" val="33055737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3439540" y="2295204"/>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4850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6</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62346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7</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
        <p:nvSpPr>
          <p:cNvPr id="5" name="Justify Text Body">
            <a:extLst>
              <a:ext uri="{FF2B5EF4-FFF2-40B4-BE49-F238E27FC236}">
                <a16:creationId xmlns:a16="http://schemas.microsoft.com/office/drawing/2014/main" id="{C62EA310-FF25-486B-9B37-895C2D672644}"/>
              </a:ext>
            </a:extLst>
          </p:cNvPr>
          <p:cNvSpPr txBox="1"/>
          <p:nvPr/>
        </p:nvSpPr>
        <p:spPr>
          <a:xfrm>
            <a:off x="922183" y="1620000"/>
            <a:ext cx="7711177"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要掌握良好的「評述性話語」能力，學生首先應學會識別不同「評述性話語」的類型。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透過學習從標題或題目辨認出標誌不同「評述性話語」類型的字詞，學生更能識別有關的「評述性話語」類型。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識別「評述性話語」類型後，學生能更準確地選用相應的學習策略，促進思考及組織內容。</a:t>
            </a:r>
          </a:p>
        </p:txBody>
      </p:sp>
    </p:spTree>
    <p:extLst>
      <p:ext uri="{BB962C8B-B14F-4D97-AF65-F5344CB8AC3E}">
        <p14:creationId xmlns:p14="http://schemas.microsoft.com/office/powerpoint/2010/main" val="7021328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Oval 154">
            <a:extLst>
              <a:ext uri="{FF2B5EF4-FFF2-40B4-BE49-F238E27FC236}">
                <a16:creationId xmlns:a16="http://schemas.microsoft.com/office/drawing/2014/main" id="{B15E1B0F-35A7-4C06-B2B8-70E821445C39}"/>
              </a:ext>
            </a:extLst>
          </p:cNvPr>
          <p:cNvSpPr/>
          <p:nvPr/>
        </p:nvSpPr>
        <p:spPr>
          <a:xfrm>
            <a:off x="2357530" y="2861299"/>
            <a:ext cx="1258481" cy="125847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icrosoft JhengHei" panose="020B0604030504040204" pitchFamily="34" charset="-120"/>
              <a:ea typeface="Microsoft JhengHei" panose="020B0604030504040204" pitchFamily="34" charset="-120"/>
            </a:endParaRPr>
          </a:p>
        </p:txBody>
      </p:sp>
      <p:sp>
        <p:nvSpPr>
          <p:cNvPr id="154" name="Oval 153">
            <a:extLst>
              <a:ext uri="{FF2B5EF4-FFF2-40B4-BE49-F238E27FC236}">
                <a16:creationId xmlns:a16="http://schemas.microsoft.com/office/drawing/2014/main" id="{4CD2CF01-92D0-4B5B-BD00-2EF66CE88354}"/>
              </a:ext>
            </a:extLst>
          </p:cNvPr>
          <p:cNvSpPr/>
          <p:nvPr/>
        </p:nvSpPr>
        <p:spPr>
          <a:xfrm>
            <a:off x="6774212" y="5953059"/>
            <a:ext cx="496185" cy="496183"/>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8210716" y="287707"/>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9" name="群組 158"/>
          <p:cNvGrpSpPr>
            <a:grpSpLocks noChangeAspect="1"/>
          </p:cNvGrpSpPr>
          <p:nvPr/>
        </p:nvGrpSpPr>
        <p:grpSpPr>
          <a:xfrm>
            <a:off x="8752816" y="633912"/>
            <a:ext cx="3368231" cy="3384000"/>
            <a:chOff x="736854" y="737158"/>
            <a:chExt cx="3710376" cy="3727751"/>
          </a:xfrm>
        </p:grpSpPr>
        <p:sp>
          <p:nvSpPr>
            <p:cNvPr id="160" name="Oval 152">
              <a:extLst>
                <a:ext uri="{FF2B5EF4-FFF2-40B4-BE49-F238E27FC236}">
                  <a16:creationId xmlns:a16="http://schemas.microsoft.com/office/drawing/2014/main" id="{14959968-09F4-4241-8763-3B89E919F722}"/>
                </a:ext>
              </a:extLst>
            </p:cNvPr>
            <p:cNvSpPr/>
            <p:nvPr/>
          </p:nvSpPr>
          <p:spPr>
            <a:xfrm flipH="1">
              <a:off x="736854"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61" name="文字方塊 160"/>
            <p:cNvSpPr txBox="1"/>
            <p:nvPr/>
          </p:nvSpPr>
          <p:spPr>
            <a:xfrm>
              <a:off x="1008811" y="1048943"/>
              <a:ext cx="3166462" cy="2650904"/>
            </a:xfrm>
            <a:prstGeom prst="rect">
              <a:avLst/>
            </a:prstGeom>
            <a:noFill/>
          </p:spPr>
          <p:txBody>
            <a:bodyPr wrap="square" rtlCol="0">
              <a:spAutoFit/>
            </a:bodyPr>
            <a:lstStyle/>
            <a:p>
              <a:pPr algn="ctr"/>
              <a:r>
                <a:rPr lang="zh-TW" altLang="en-US" sz="3600" dirty="0" smtClean="0">
                  <a:latin typeface="Microsoft JhengHei" panose="020B0604030504040204" pitchFamily="34" charset="-120"/>
                  <a:ea typeface="Microsoft JhengHei" panose="020B0604030504040204" pitchFamily="34" charset="-120"/>
                </a:rPr>
                <a:t>起因  原因</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因素</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成因</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理由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緣故</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緣由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因由</a:t>
              </a:r>
              <a:r>
                <a:rPr lang="en-US" altLang="zh-TW" sz="3600" dirty="0" smtClean="0">
                  <a:latin typeface="Microsoft JhengHei" panose="020B0604030504040204" pitchFamily="34" charset="-120"/>
                  <a:ea typeface="Microsoft JhengHei" panose="020B0604030504040204" pitchFamily="34" charset="-120"/>
                </a:rPr>
                <a:t/>
              </a:r>
              <a:br>
                <a:rPr lang="en-US" altLang="zh-TW" sz="3600" dirty="0" smtClean="0">
                  <a:latin typeface="Microsoft JhengHei" panose="020B0604030504040204" pitchFamily="34" charset="-120"/>
                  <a:ea typeface="Microsoft JhengHei" panose="020B0604030504040204" pitchFamily="34" charset="-120"/>
                </a:rPr>
              </a:br>
              <a:r>
                <a:rPr lang="zh-TW" altLang="en-US" sz="3600" dirty="0" smtClean="0">
                  <a:latin typeface="Microsoft JhengHei" panose="020B0604030504040204" pitchFamily="34" charset="-120"/>
                  <a:ea typeface="Microsoft JhengHei" panose="020B0604030504040204" pitchFamily="34" charset="-120"/>
                </a:rPr>
                <a:t>後果  結果</a:t>
              </a:r>
              <a:endParaRPr lang="en-US" altLang="zh-TW" sz="3600" dirty="0" smtClean="0">
                <a:latin typeface="Microsoft JhengHei" panose="020B0604030504040204" pitchFamily="34" charset="-120"/>
                <a:ea typeface="Microsoft JhengHei" panose="020B0604030504040204" pitchFamily="34" charset="-120"/>
              </a:endParaRPr>
            </a:p>
          </p:txBody>
        </p:sp>
      </p:grpSp>
      <p:sp>
        <p:nvSpPr>
          <p:cNvPr id="18" name="投影片編號版面配置區 17"/>
          <p:cNvSpPr>
            <a:spLocks noGrp="1"/>
          </p:cNvSpPr>
          <p:nvPr>
            <p:ph type="sldNum" sz="quarter" idx="12"/>
          </p:nvPr>
        </p:nvSpPr>
        <p:spPr/>
        <p:txBody>
          <a:bodyPr/>
          <a:lstStyle/>
          <a:p>
            <a:fld id="{87D7E3E0-16BD-4228-BA84-50B6A6D4FBA8}" type="slidenum">
              <a:rPr lang="en-US" smtClean="0"/>
              <a:t>8</a:t>
            </a:fld>
            <a:endParaRPr lang="en-US" dirty="0"/>
          </a:p>
        </p:txBody>
      </p:sp>
      <p:sp>
        <p:nvSpPr>
          <p:cNvPr id="20" name="Justify Text Body">
            <a:extLst>
              <a:ext uri="{FF2B5EF4-FFF2-40B4-BE49-F238E27FC236}">
                <a16:creationId xmlns:a16="http://schemas.microsoft.com/office/drawing/2014/main" id="{C62EA310-FF25-486B-9B37-895C2D672644}"/>
              </a:ext>
            </a:extLst>
          </p:cNvPr>
          <p:cNvSpPr txBox="1"/>
          <p:nvPr/>
        </p:nvSpPr>
        <p:spPr>
          <a:xfrm>
            <a:off x="929178" y="1645534"/>
            <a:ext cx="6088842" cy="1107996"/>
          </a:xfrm>
          <a:prstGeom prst="rect">
            <a:avLst/>
          </a:prstGeom>
          <a:noFill/>
        </p:spPr>
        <p:txBody>
          <a:bodyPr wrap="square" lIns="0" tIns="0" rIns="0" bIns="0" rtlCol="0">
            <a:spAutoFit/>
          </a:bodyPr>
          <a:lstStyle/>
          <a:p>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標題或題目</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中的標誌字詞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能夠標示答案</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的話語類型或所達到的溝通功能，以下是</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一些標示因果解釋的</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常見標誌字詞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p:txBody>
      </p:sp>
      <p:sp>
        <p:nvSpPr>
          <p:cNvPr id="2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pSp>
        <p:nvGrpSpPr>
          <p:cNvPr id="22" name="群組 21"/>
          <p:cNvGrpSpPr>
            <a:grpSpLocks noChangeAspect="1"/>
          </p:cNvGrpSpPr>
          <p:nvPr/>
        </p:nvGrpSpPr>
        <p:grpSpPr>
          <a:xfrm>
            <a:off x="6914752" y="3437015"/>
            <a:ext cx="3368230" cy="3384000"/>
            <a:chOff x="815660" y="737158"/>
            <a:chExt cx="3710375" cy="3727751"/>
          </a:xfrm>
        </p:grpSpPr>
        <p:sp>
          <p:nvSpPr>
            <p:cNvPr id="23" name="Oval 152">
              <a:extLst>
                <a:ext uri="{FF2B5EF4-FFF2-40B4-BE49-F238E27FC236}">
                  <a16:creationId xmlns:a16="http://schemas.microsoft.com/office/drawing/2014/main" id="{14959968-09F4-4241-8763-3B89E919F722}"/>
                </a:ext>
              </a:extLst>
            </p:cNvPr>
            <p:cNvSpPr/>
            <p:nvPr/>
          </p:nvSpPr>
          <p:spPr>
            <a:xfrm flipH="1">
              <a:off x="815660" y="737158"/>
              <a:ext cx="3710375"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4" name="文字方塊 23"/>
            <p:cNvSpPr txBox="1"/>
            <p:nvPr/>
          </p:nvSpPr>
          <p:spPr>
            <a:xfrm>
              <a:off x="1399863" y="1692743"/>
              <a:ext cx="2541969" cy="1932533"/>
            </a:xfrm>
            <a:prstGeom prst="rect">
              <a:avLst/>
            </a:prstGeom>
            <a:noFill/>
          </p:spPr>
          <p:txBody>
            <a:bodyPr wrap="square" rtlCol="0">
              <a:spAutoFit/>
            </a:bodyPr>
            <a:lstStyle/>
            <a:p>
              <a:r>
                <a:rPr lang="zh-TW" altLang="en-US" sz="3600" dirty="0">
                  <a:latin typeface="Microsoft JhengHei" panose="020B0604030504040204" pitchFamily="34" charset="-120"/>
                  <a:ea typeface="Microsoft JhengHei" panose="020B0604030504040204" pitchFamily="34" charset="-120"/>
                </a:rPr>
                <a:t>引致  引起</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導致  促使</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影響  令</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5" name="群組 24"/>
          <p:cNvGrpSpPr>
            <a:grpSpLocks noChangeAspect="1"/>
          </p:cNvGrpSpPr>
          <p:nvPr/>
        </p:nvGrpSpPr>
        <p:grpSpPr>
          <a:xfrm>
            <a:off x="3545497" y="2753530"/>
            <a:ext cx="3368230" cy="3384000"/>
            <a:chOff x="815660" y="737158"/>
            <a:chExt cx="3710376" cy="3727751"/>
          </a:xfrm>
        </p:grpSpPr>
        <p:sp>
          <p:nvSpPr>
            <p:cNvPr id="26"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7" name="文字方塊 26"/>
            <p:cNvSpPr txBox="1"/>
            <p:nvPr/>
          </p:nvSpPr>
          <p:spPr>
            <a:xfrm>
              <a:off x="1087617" y="1405915"/>
              <a:ext cx="3166462" cy="2390237"/>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解釋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說明</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闡釋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講解</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8" name="群組 27"/>
          <p:cNvGrpSpPr>
            <a:grpSpLocks noChangeAspect="1"/>
          </p:cNvGrpSpPr>
          <p:nvPr/>
        </p:nvGrpSpPr>
        <p:grpSpPr>
          <a:xfrm>
            <a:off x="176242" y="3323399"/>
            <a:ext cx="3368230" cy="3384000"/>
            <a:chOff x="815660" y="737158"/>
            <a:chExt cx="3710376" cy="3727751"/>
          </a:xfrm>
        </p:grpSpPr>
        <p:sp>
          <p:nvSpPr>
            <p:cNvPr id="29"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30" name="文字方塊 29"/>
            <p:cNvSpPr txBox="1"/>
            <p:nvPr/>
          </p:nvSpPr>
          <p:spPr>
            <a:xfrm>
              <a:off x="1087617" y="1979572"/>
              <a:ext cx="3166462" cy="1242924"/>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為甚麼</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 為何</a:t>
              </a:r>
              <a:endParaRPr lang="en-US" altLang="zh-TW" sz="3600" dirty="0">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12702769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3438029" y="3035307"/>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4153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2">
      <a:majorFont>
        <a:latin typeface="Microsoft JhengHei"/>
        <a:ea typeface="微軟正黑體"/>
        <a:cs typeface=""/>
      </a:majorFont>
      <a:minorFont>
        <a:latin typeface="Microsoft JhengHei"/>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12609</TotalTime>
  <Words>3285</Words>
  <Application>Microsoft Office PowerPoint</Application>
  <PresentationFormat>寬螢幕</PresentationFormat>
  <Paragraphs>631</Paragraphs>
  <Slides>35</Slides>
  <Notes>34</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35</vt:i4>
      </vt:variant>
    </vt:vector>
  </HeadingPairs>
  <TitlesOfParts>
    <vt:vector size="46" baseType="lpstr">
      <vt:lpstr>DFPBiaoKaiShu-B5</vt:lpstr>
      <vt:lpstr>Microsoft JhengHei UI</vt:lpstr>
      <vt:lpstr>Poppins</vt:lpstr>
      <vt:lpstr>微軟正黑體</vt:lpstr>
      <vt:lpstr>微軟正黑體</vt:lpstr>
      <vt:lpstr>新細明體</vt:lpstr>
      <vt:lpstr>Arial</vt:lpstr>
      <vt:lpstr>Calibri</vt:lpstr>
      <vt:lpstr>Courier New</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LAU, Ka-lok</dc:creator>
  <cp:lastModifiedBy>TAM, Ka-chun Bryan</cp:lastModifiedBy>
  <cp:revision>569</cp:revision>
  <dcterms:created xsi:type="dcterms:W3CDTF">2022-06-23T09:13:07Z</dcterms:created>
  <dcterms:modified xsi:type="dcterms:W3CDTF">2023-10-04T09:02:34Z</dcterms:modified>
</cp:coreProperties>
</file>